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 id="2147483929" r:id="rId3"/>
  </p:sldMasterIdLst>
  <p:notesMasterIdLst>
    <p:notesMasterId r:id="rId30"/>
  </p:notesMasterIdLst>
  <p:sldIdLst>
    <p:sldId id="4631" r:id="rId4"/>
    <p:sldId id="4122" r:id="rId5"/>
    <p:sldId id="4047" r:id="rId6"/>
    <p:sldId id="4735" r:id="rId7"/>
    <p:sldId id="4739" r:id="rId8"/>
    <p:sldId id="4740" r:id="rId9"/>
    <p:sldId id="4736" r:id="rId10"/>
    <p:sldId id="4737" r:id="rId11"/>
    <p:sldId id="486" r:id="rId12"/>
    <p:sldId id="489" r:id="rId13"/>
    <p:sldId id="484" r:id="rId14"/>
    <p:sldId id="4732" r:id="rId15"/>
    <p:sldId id="4733" r:id="rId16"/>
    <p:sldId id="485" r:id="rId17"/>
    <p:sldId id="487" r:id="rId18"/>
    <p:sldId id="4741" r:id="rId19"/>
    <p:sldId id="488" r:id="rId20"/>
    <p:sldId id="352" r:id="rId21"/>
    <p:sldId id="358" r:id="rId22"/>
    <p:sldId id="4738" r:id="rId23"/>
    <p:sldId id="356" r:id="rId24"/>
    <p:sldId id="4734" r:id="rId25"/>
    <p:sldId id="4508" r:id="rId26"/>
    <p:sldId id="4730" r:id="rId27"/>
    <p:sldId id="4509" r:id="rId28"/>
    <p:sldId id="47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039" autoAdjust="0"/>
  </p:normalViewPr>
  <p:slideViewPr>
    <p:cSldViewPr snapToGrid="0" snapToObjects="1">
      <p:cViewPr>
        <p:scale>
          <a:sx n="66" d="100"/>
          <a:sy n="66" d="100"/>
        </p:scale>
        <p:origin x="1747" y="4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8.279"/>
    </inkml:context>
    <inkml:brush xml:id="br0">
      <inkml:brushProperty name="width" value="0.05" units="cm"/>
      <inkml:brushProperty name="height" value="0.05" units="cm"/>
      <inkml:brushProperty name="color" value="#E71224"/>
    </inkml:brush>
  </inkml:definitions>
  <inkml:trace contextRef="#ctx0" brushRef="#br0">4954 4575 24575,'20'-35'0,"-17"27"0,1 0 0,0 0 0,1 0 0,8-10 0,-13 17 0,1 0 0,0 0 0,0 0 0,0 0 0,0 0 0,0 0 0,0 1 0,0-1 0,0 0 0,0 1 0,1-1 0,-1 1 0,0-1 0,0 1 0,0 0 0,1-1 0,-1 1 0,0 0 0,1 0 0,-1 0 0,0 0 0,0 0 0,1 0 0,-1 0 0,0 0 0,1 0 0,-1 1 0,0-1 0,0 1 0,0-1 0,1 1 0,-1-1 0,0 1 0,0 0 0,1 0 0,61 49 0,-45-34 0,1-2 0,38 25 0,-22-23 0,0-1 0,1-1 0,0-3 0,1 0 0,68 9 0,194 3 0,262-31 0,-435-4 0,0-6 0,175-47 0,-235 45 0,-1-4 0,-1-2 0,-1-3 0,-2-2 0,-1-4 0,-2-2 0,-1-2 0,-2-3 0,-2-2 0,-2-2 0,-2-3 0,-3-2 0,53-73 0,-85 105 0,-2-1 0,0-1 0,-2 0 0,0-1 0,-1 0 0,-1 0 0,-2-1 0,8-43 0,-13 57 0,0-1 0,-1 1 0,0-1 0,0 0 0,-1 1 0,-1-1 0,0 1 0,0 0 0,-1-1 0,-5-12 0,4 15 0,0 0 0,0 1 0,0-1 0,-1 1 0,0 0 0,0 0 0,-1 1 0,0-1 0,1 1 0,-2 1 0,1-1 0,-1 1 0,1 0 0,-11-4 0,6 4 0,1 0 0,-1 0 0,0 2 0,1-1 0,-22-1 0,44 1 0,-1 0 0,0-1 0,0 0 0,12-7 0,-7 4 0,16-8 0,-1-1 0,0-1 0,-1-2 0,-1-1 0,-1-2 0,49-47 0,-45 34 0,-2-1 0,-1-1 0,-2-1 0,39-74 0,-36 50 0,-3-2 0,-3 0 0,-2-2 0,-4 0 0,-2-2 0,-3 0 0,4-86 0,-14 107 0,-3-1 0,-1 0 0,-3 0 0,-2 1 0,-2 0 0,-18-61 0,13 68 0,-1 1 0,-2 1 0,-2 1 0,-2 0 0,-1 1 0,-1 2 0,-45-53 0,15 31-43,-3 3 0,-1 3 0,-3 2 0,-2 2 0,-2 4 0,-1 2 0,-72-32 0,-18 2-89,-4 6 0,-171-44 0,-56 7 132,279 79 0,-178-12 0,255 34 5,10-1-19,37-11 146,-11 8-80,0 1 0,-1-1-1,1 0 1,-1-1-1,0 1 1,-1-1-1,1 0 1,-1-1-1,0 1 1,0-1-1,0 0 1,6-12-1,-9 13-53,0 0-1,0 0 0,-1 0 1,1 0-1,-1-1 0,0 1 1,0 0-1,-1-1 0,0 1 1,0 0-1,0-1 0,0 1 1,-1-1-1,0 1 1,0 0-1,-1 0 0,1-1 1,-1 1-1,-3-5 0,-3-7 3,-2 1 0,0 0 0,0 1 0,-2 0 0,0 0 0,-22-20 0,-3 1 0,-54-36 0,13 18 11,-3 3 0,-1 4 0,-3 3 1,-1 5-1,-91-28 0,5 15-425,-300-49 1,286 73 338,-320-3 1,386 31 28,0 5 1,0 6-1,-207 49 1,264-44 19,-94 40 0,120-41 67,2 1 1,0 2 0,-57 42-1,77-49 166,2-1-1,0 2 1,-12 14-1,7-5-92,15-21-112,1 0 0,0 0 0,-1 0 0,1 0 0,-1 0 0,0-1 0,1 1 0,-1-1 0,0 0 0,0 1 0,0-1 0,0 0 0,0-1 0,0 1 0,0-1 0,0 1 0,-1-1 0,1 0 0,-6-1 0,-5-1-3,-1 0 0,1-1-1,-18-7 1,-15-2 3,-27 2-2,0 3 0,0 4 0,0 3 0,-90 11 0,31 7 0,-188 50 0,214-38-90,1 3 1,1 6-1,3 3 0,-132 77 0,182-89 45,2 3 0,1 3 0,1 1 0,3 2 0,1 2 0,2 2 0,2 2 0,1 2 1,-53 87-1,74-103 51,2 1 1,1 0-1,1 1 1,2 1-1,2 0 1,1 0-1,1 1 1,2 0-1,1 1 1,2-1-1,2 1 1,1 0-1,2 0 1,1-1-1,2 1 1,1-1-1,2 0 1,2-1-1,1 0 1,1 0-1,2-2 1,30 55-1,-1-25 371,71 81 0,-78-100-382,-29-35 5,-1 0 0,0 0 0,0 1 0,-1 0 0,0 0 0,5 13 0,-9-18 0,0-1 0,0 1 0,0 0 0,0 0 0,-1-1 0,0 1 0,0 0 0,0 0 0,0 0 0,-1-1 0,1 1 0,-1 0 0,0 0 0,0-1 0,0 1 0,-1 0 0,1-1 0,-1 0 0,0 1 0,-2 2 0,-4 5 0,0-2 0,0 1 0,-1-1 0,0 0 0,-1-1 0,-12 9 0,-72 40 0,46-29 0,-185 132 0,187-123 0,1 3 0,-74 84 0,98-98 0,1 1 0,1 1 0,1 1 0,2 0 0,1 1 0,-16 44 0,24-51 0,1 1 0,1 0 0,0 0 0,2 0 0,1 1 0,1-1 0,1 1 0,1-1 0,7 42 0,1-29 1,2 0 0,0-1 0,3 0-1,1-2 1,2 1 0,1-2 0,1 0-1,2-2 1,1 0 0,51 53 0,-13-24-28,2-2 1,3-4 0,130 85-1,-49-53-53,4-6-1,2-7 0,4-6 1,2-8-1,193 46 0,-290-90 81,-13-3 0,61 22 0,-84-19 91,-25-15-81,1 1 0,-1 0 0,1-1 0,-1 1 0,1-1 0,-1 1 0,0 0 0,1 0 0,-1-1 0,0 1 0,1 0 0,-1-1 0,0 1 0,0 0 0,0 0 0,0-1 0,0 1 0,0 0 0,0 1 0,-1 1 8,0-1 0,0 0 0,0 0 0,0 0 0,-1 0 1,1 0-1,-1 0 0,0 0 0,1 0 0,-1-1 0,0 1 1,0 0-1,0-1 0,0 0 0,-4 3 0,-6 2-18,1 2 0,0-1 0,0 1 0,1 1 0,-11 12 0,19-19 0,0 0 0,0 1 0,0-1 0,0 1 0,1 0 0,-1-1 0,1 1 0,0 0 0,0 0 0,0 0 0,0 0 0,0 0 0,1 0 0,-1 0 0,1 0 0,0 0 0,0 0 0,0 0 0,0 0 0,1 0 0,-1 0 0,1 0 0,0 0 0,-1 0 0,1 0 0,1 0 0,-1 0 0,0-1 0,3 5 0,3 1 0,-1 1 0,1-2 0,1 1 0,0-1 0,0 0 0,0 0 0,0-1 0,1 0 0,0-1 0,17 7 0,14 5 0,51 15 0,25 1 5,180 26 1,128-8-127,-412-50 110,1192 55-596,-1142-57 599,0-3 0,73-14 0,-111 13 22,1-1 1,-1-2 0,0 0-1,0-1 1,-1-2 0,-1 0-1,1-2 1,22-17 0,133-122 656,7-6-722,-92 95 51,105-51 0,-126 73 0,-10 5 0,78-31 0,-138 66-68,39-19 265,-40 20-247,0-1 0,1 1 0,-1-1 1,0 0-1,0 1 0,0-1 0,0 0 0,0 0 1,0 0-1,0 1 0,0-1 0,-1 0 0,1 0 1,0 0-1,0-1 0,-1 1 0,1 0 0,-1 0 1,1 0-1,-1 0 0,1-1 0,-1 1 1,0 0-1,0 0 0,1-1 0,-1 1 0,0 0 1,0 0-1,-1-2 0,-4-6-6776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1.639"/>
    </inkml:context>
    <inkml:brush xml:id="br0">
      <inkml:brushProperty name="width" value="0.05" units="cm"/>
      <inkml:brushProperty name="height" value="0.05" units="cm"/>
      <inkml:brushProperty name="color" value="#E71224"/>
    </inkml:brush>
  </inkml:definitions>
  <inkml:trace contextRef="#ctx0" brushRef="#br0">89 53 24575,'0'0'0,"1"0"0,-1 0 0,0 0 0,0-1 0,0 1 0,0 0 0,0 0 0,0 0 0,0 0 0,0 0 0,0-1 0,-1 1 0,1 0 0,0 0 0,0 0 0,0 0 0,0 0 0,0-1 0,0 1 0,0 0 0,0 0 0,0 0 0,0 0 0,0 0 0,-1 0 0,1 0 0,0-1 0,0 1 0,0 0 0,0 0 0,0 0 0,0 0 0,-1 0 0,1 0 0,0 0 0,0 0 0,0 0 0,0 0 0,0 0 0,-1 0 0,1 0 0,0 0 0,0 0 0,0 0 0,-1 0 0,-8 5 0,-10 12 0,18-16 0,-12 12 0,10-9 0,-1 0 0,0 0 0,0 0 0,-1-1 0,1 1 0,-1-1 0,-9 5 0,15-13 0,8-10 0,14-15 0,-19 26 0,4-5 0,0 0 0,1 0 0,0 1 0,13-9 0,-20 15 0,0 1 0,1 0 0,-1-1 0,0 1 0,0 0 0,1 0 0,-1 1 0,1-1 0,-1 0 0,1 1 0,-1-1 0,1 1 0,0 0 0,-1 0 0,1 0 0,-1 0 0,1 0 0,-1 1 0,1-1 0,-1 1 0,1 0 0,-1 0 0,1 0 0,-1 0 0,0 0 0,4 2 0,3 5-161,0 0 1,-1 0-1,0 1 0,0 0 0,-1 1 0,7 11 0,-13-19-78,13 18-6587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1.022"/>
    </inkml:context>
    <inkml:brush xml:id="br0">
      <inkml:brushProperty name="width" value="0.05" units="cm"/>
      <inkml:brushProperty name="height" value="0.05" units="cm"/>
      <inkml:brushProperty name="color" value="#E71224"/>
    </inkml:brush>
  </inkml:definitions>
  <inkml:trace contextRef="#ctx0" brushRef="#br0">39 109 24575,'1'-4'0,"-1"-1"0,0 0 0,1 1 0,0-1 0,0 0 0,1 1 0,-1-1 0,1 1 0,0 0 0,0 0 0,0-1 0,1 1 0,-1 1 0,1-1 0,0 0 0,0 1 0,0-1 0,1 1 0,-1 0 0,1 0 0,0 0 0,0 1 0,0-1 0,0 1 0,0 0 0,1 0 0,-1 1 0,0-1 0,1 1 0,0 0 0,6-1 0,-7 1 0,1 0 0,-1 1 0,1 0 0,-1 0 0,1 0 0,-1 0 0,1 1 0,-1 0 0,0 0 0,1 0 0,-1 0 0,0 1 0,0-1 0,0 1 0,0 0 0,0 0 0,0 1 0,0-1 0,-1 1 0,1 0 0,-1 0 0,0 0 0,0 0 0,0 1 0,0-1 0,0 1 0,-1 0 0,0 0 0,0 0 0,0 0 0,0 0 0,2 8 0,-3-6 0,-1-1 0,1 0 0,-1 1 0,0-1 0,-1 1 0,1-1 0,-1 0 0,0 1 0,-1-1 0,1 0 0,-1 0 0,0 0 0,0 0 0,0 0 0,-1 0 0,0 0 0,0-1 0,0 0 0,-1 1 0,-4 3 0,-5 6 0,-1 0 0,0-1 0,-1 0 0,-21 12 0,26-17 0,-1 0 0,-1-2 0,1 1 0,-1-1 0,0-1 0,0 0 0,-19 4 0,31-8 0,-1-1 0,1 0 0,-1 0 0,0 0 0,1 1 0,-1-1 0,1 0 0,-1 0 0,0 0 0,1 0 0,-1 0 0,0 0 0,1 0 0,-1 0 0,0-1 0,1 1 0,-1 0 0,1 0 0,-1 0 0,0-1 0,1 1 0,-1 0 0,1-1 0,-1 1 0,1 0 0,-1-1 0,0 0 0,1 0 0,0 0 0,0 1 0,0-1 0,1 0 0,-1 0 0,0 0 0,0 1 0,1-1 0,-1 0 0,0 0 0,1 1 0,-1-1 0,1 0 0,-1 1 0,1-1 0,-1 0 0,2 0 0,28-27 0,-20 22 15,0 0 0,1 0 0,-1 0 0,1 2 0,0-1 0,0 1 0,17-3 0,-22 6-98,0 0 1,0 1-1,0 0 1,0 0-1,-1 0 1,1 1-1,0 0 1,0 0-1,-1 0 1,1 1-1,0 0 1,-1 0-1,0 0 1,1 1-1,-1 0 1,0 0-1,5 3 1,11 11-6744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1.521"/>
    </inkml:context>
    <inkml:brush xml:id="br0">
      <inkml:brushProperty name="width" value="0.05" units="cm"/>
      <inkml:brushProperty name="height" value="0.05" units="cm"/>
      <inkml:brushProperty name="color" value="#E71224"/>
    </inkml:brush>
  </inkml:definitions>
  <inkml:trace contextRef="#ctx0" brushRef="#br0">512 65 24575,'-5'-2'0,"0"1"0,1 0 0,-1-1 0,0 0 0,1 0 0,-9-6 0,-5-1 0,5 4 0,0 1 0,0 1 0,-1 0 0,1 1 0,0 0 0,-1 1 0,0 0 0,1 1 0,-1 1 0,1 0 0,-1 1 0,1 1 0,0 0 0,0 0 0,0 1 0,0 1 0,0 0 0,1 1 0,-16 10 0,15-8 0,0 0 0,1 1 0,1 0 0,-1 0 0,2 1 0,-1 1 0,1 0 0,1 0 0,0 1 0,0 0 0,2 1 0,-1 0 0,2 0 0,-1 1 0,2-1 0,0 1 0,-5 25 0,7-19 0,1 1 0,1-1 0,1 0 0,0 0 0,2 1 0,0-1 0,2 0 0,0-1 0,1 1 0,1 0 0,1-1 0,0-1 0,2 1 0,0-1 0,1 0 0,1-1 0,0 0 0,1-1 0,1-1 0,1 0 0,0 0 0,1-1 0,0-1 0,22 14 0,-21-17 0,1 0 0,0-2 0,0 0 0,0-1 0,1-1 0,0 0 0,0-1 0,1-1 0,-1-1 0,1-1 0,0 0 0,26-2 0,-32-1 0,-1 0 0,0-1 0,0 0 0,1-1 0,-1 0 0,-1-1 0,1 0 0,0-1 0,-1-1 0,0 1 0,-1-2 0,1 1 0,-1-2 0,0 1 0,-1-1 0,0-1 0,0 0 0,-1 0 0,13-18 0,-10 9 0,-1-1 0,-1 0 0,-1-1 0,-1 0 0,0 0 0,-1-1 0,-2 1 0,0-1 0,-1 0 0,-1-1 0,-1 1 0,-1 0 0,0-1 0,-5-22 0,2 22 0,-1-1 0,-1 1 0,-1 0 0,-1 1 0,0-1 0,-2 1 0,-1 1 0,0 0 0,-1 0 0,-2 1 0,0 1 0,0 0 0,-20-19 0,25 30 11,0 0 0,0 0 0,-1 1 0,1 0 0,-2 1 0,1 0-1,0 0 1,-1 1 0,0 0 0,-20-4 0,24 6-82,0 2 1,0-1-1,0 0 0,0 1 0,0 0 1,0 1-1,0-1 0,1 1 1,-1 0-1,0 1 0,0-1 0,1 1 1,-1 0-1,1 1 0,-1-1 1,1 1-1,0 0 0,0 0 0,0 1 1,-6 5-1,-7 10-6755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2.316"/>
    </inkml:context>
    <inkml:brush xml:id="br0">
      <inkml:brushProperty name="width" value="0.05" units="cm"/>
      <inkml:brushProperty name="height" value="0.05" units="cm"/>
      <inkml:brushProperty name="color" value="#E71224"/>
    </inkml:brush>
  </inkml:definitions>
  <inkml:trace contextRef="#ctx0" brushRef="#br0">214 109 24575,'1'-4'0,"-1"-1"0,0 1 0,-1-1 0,1 1 0,-1 0 0,0-1 0,0 1 0,0 0 0,-1-1 0,1 1 0,-1 0 0,0 0 0,0 0 0,-1 1 0,1-1 0,-1 0 0,0 1 0,1 0 0,-2-1 0,1 1 0,0 0 0,-1 1 0,1-1 0,-1 1 0,0-1 0,0 1 0,0 0 0,0 1 0,0-1 0,0 1 0,0-1 0,-6 0 0,3 2 0,1 1 0,-1-1 0,1 1 0,0 0 0,-1 0 0,1 1 0,0 0 0,0 0 0,0 1 0,0-1 0,0 1 0,1 1 0,-1-1 0,1 1 0,0 0 0,0 0 0,0 0 0,1 1 0,-1 0 0,-3 5 0,7-9 0,0 1 0,1-1 0,-1 0 0,1 1 0,-1-1 0,1 1 0,0-1 0,-1 1 0,1-1 0,0 1 0,0-1 0,0 1 0,0 0 0,0-1 0,0 1 0,1-1 0,-1 1 0,0-1 0,1 0 0,0 3 0,1 0 0,0-1 0,0 0 0,1 1 0,-1-1 0,1 0 0,-1 0 0,7 5 0,2 0 0,0 0 0,1 0 0,21 9 0,79 29 0,-76-33 0,0 1 0,57 33 0,-91-46 0,0 0 0,-1 1 0,1-1 0,0 0 0,0 1 0,-1-1 0,1 1 0,0-1 0,-1 1 0,0 0 0,1 0 0,-1 0 0,0 0 0,0 0 0,0 0 0,1 4 0,-2-5 0,0 1 0,0-1 0,0 1 0,0 0 0,0-1 0,0 1 0,0-1 0,-1 1 0,1-1 0,-1 1 0,1-1 0,-1 1 0,0-1 0,1 1 0,-1-1 0,0 0 0,0 1 0,-1 0 0,-4 4 0,1-1 0,-1 0 0,0-1 0,0 1 0,0-1 0,-1-1 0,1 1 0,-11 3 0,1-1 0,-1 0 0,0-2 0,0 0 0,0-1 0,0 0 0,-20 0 0,28-3 0,1 0 0,-1 0 0,1-1 0,-1 0 0,1 0 0,-1-1 0,1 0 0,0-1 0,0 1 0,0-2 0,0 1 0,1-1 0,-1 0 0,-10-8 0,14 8-105,0 0 0,1 0 0,0-1 0,-1 1 0,1 0 0,1-1 0,-1 0 0,1 0 0,0 0 0,0 0 0,0 0 0,-1-10 0,-1-9-6721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2.674"/>
    </inkml:context>
    <inkml:brush xml:id="br0">
      <inkml:brushProperty name="width" value="0.05" units="cm"/>
      <inkml:brushProperty name="height" value="0.05" units="cm"/>
      <inkml:brushProperty name="color" value="#E71224"/>
    </inkml:brush>
  </inkml:definitions>
  <inkml:trace contextRef="#ctx0" brushRef="#br0">0 1 24575,'5'5'0,"1"6"0,0 6 0,-1 10 0,-1 5 0,2 2 0,2 5 0,-2 0 0,4 4 0,0-2 0,-2 3 0,2-1 0,0-5 0,3-2 0,0-8-8191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3.144"/>
    </inkml:context>
    <inkml:brush xml:id="br0">
      <inkml:brushProperty name="width" value="0.05" units="cm"/>
      <inkml:brushProperty name="height" value="0.05" units="cm"/>
      <inkml:brushProperty name="color" value="#E71224"/>
    </inkml:brush>
  </inkml:definitions>
  <inkml:trace contextRef="#ctx0" brushRef="#br0">13 186 24575,'-1'0'0,"0"-1"0,0 0 0,0 0 0,0 0 0,1 1 0,-1-1 0,0 0 0,0 0 0,1 0 0,-1 0 0,1 0 0,-1 0 0,1 0 0,-1-1 0,1 1 0,-1 0 0,1 0 0,0 0 0,0 0 0,0-1 0,0 1 0,0 0 0,0 0 0,0 0 0,0-1 0,0-1 0,2 2 0,-1-1 0,0 1 0,0 0 0,0-1 0,0 1 0,1 0 0,-1 0 0,1 0 0,-1 0 0,1 0 0,-1 0 0,1 0 0,0 1 0,-1-1 0,4 0 0,7-2 0,0 0 0,0 1 0,23-1 0,81 5 0,-82 1 0,1-2 0,-1-2 0,1-1 0,-1-2 0,48-10 0,-79 13 0,-1 0 0,0 1 0,1-1 0,-1 0 0,0 0 0,0 0 0,1 0 0,-1-1 0,0 1 0,0 0 0,0-1 0,-1 0 0,1 1 0,0-1 0,-1 0 0,1 0 0,-1 0 0,1 0 0,-1 0 0,0 0 0,2-5 0,-3 5 0,0-1 0,1 1 0,-2 0 0,1 0 0,0 0 0,0-1 0,-1 1 0,1 0 0,-1 0 0,1 0 0,-1 0 0,0 0 0,0 0 0,0 0 0,0 0 0,0 0 0,-1 0 0,1 0 0,0 1 0,-1-1 0,0 0 0,1 1 0,-1-1 0,-2 0 0,1-1 0,0 0 0,0 1 0,0 0 0,-1 0 0,1 0 0,0 0 0,-1 0 0,0 1 0,1-1 0,-1 1 0,0 0 0,0 0 0,1 1 0,-1-1 0,0 1 0,0 0 0,0 0 0,0 0 0,0 0 0,0 1 0,0-1 0,1 1 0,-1 0 0,0 0 0,-6 3 0,6-1 0,-1 0 0,1 0 0,-1 1 0,1-1 0,0 1 0,1 0 0,-1 0 0,0 0 0,1 0 0,0 1 0,0-1 0,1 1 0,-1 0 0,1 0 0,0 0 0,0 0 0,1 0 0,-2 7 0,1-5 0,1 1 0,0-1 0,0 0 0,1 1 0,0-1 0,0 1 0,0-1 0,3 10 0,-3-15 0,1 1 0,0-1 0,0 0 0,0 1 0,0-1 0,0 0 0,0 0 0,1 0 0,-1 0 0,1 0 0,-1 0 0,1 0 0,0-1 0,-1 1 0,1 0 0,0-1 0,0 1 0,0-1 0,1 0 0,-1 0 0,0 0 0,0 0 0,1 0 0,-1 0 0,0-1 0,1 1 0,-1-1 0,4 1 0,1-1 0,0 0 0,-1-1 0,1 1 0,-1-1 0,1 0 0,-1-1 0,1 0 0,-1 0 0,0 0 0,0-1 0,0 1 0,0-2 0,-1 1 0,9-6 0,3-5 0,0 0 0,28-33 0,-44 46 0,-1 1 0,1-1 0,-1 1 0,0-1 0,1 1 0,-1-1 0,1 1 0,0-1 0,-1 1 0,1 0 0,-1-1 0,1 1 0,0 0 0,-1-1 0,1 1 0,0 0 0,-1 0 0,1 0 0,0-1 0,-1 1 0,1 0 0,0 0 0,-1 0 0,1 0 0,0 0 0,0 0 0,0 1 0,1 0 0,-1-1 0,0 1 0,0 0 0,0 0 0,0 0 0,0 0 0,0 0 0,0 0 0,0 0 0,-1 0 0,1 0 0,0 0 0,0 3 0,16 49 0,-14-41 0,16 38-1365,-7-30-5461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3.833"/>
    </inkml:context>
    <inkml:brush xml:id="br0">
      <inkml:brushProperty name="width" value="0.05" units="cm"/>
      <inkml:brushProperty name="height" value="0.05" units="cm"/>
      <inkml:brushProperty name="color" value="#E71224"/>
    </inkml:brush>
  </inkml:definitions>
  <inkml:trace contextRef="#ctx0" brushRef="#br0">260 82 24575,'0'-3'0,"0"-1"0,0 1 0,-1-1 0,1 1 0,-1 0 0,0 0 0,0-1 0,0 1 0,0 0 0,0 0 0,-1 0 0,1 0 0,-1 0 0,0 0 0,0 1 0,0-1 0,0 0 0,-1 1 0,1 0 0,-1-1 0,1 1 0,-1 0 0,0 0 0,0 1 0,0-1 0,0 1 0,0-1 0,0 1 0,0 0 0,0 0 0,-1 0 0,1 0 0,0 1 0,-7-1 0,5 1 0,1 0 0,-1 0 0,0 0 0,0 1 0,0-1 0,1 1 0,-1 0 0,0 1 0,1-1 0,-1 1 0,1 0 0,-1 0 0,1 0 0,0 1 0,0-1 0,0 1 0,0 0 0,0 0 0,1 0 0,-1 1 0,1 0 0,0-1 0,-5 9 0,5-5 0,0 0 0,1-1 0,0 1 0,0 0 0,0 1 0,1-1 0,0 0 0,1 0 0,-1 1 0,2-1 0,-1 0 0,1 0 0,1 8 0,-1-11 0,0 0 0,0 1 0,0-1 0,0 0 0,1 0 0,0 0 0,0 0 0,0 0 0,0-1 0,1 1 0,-1 0 0,1-1 0,0 0 0,0 0 0,0 0 0,0 0 0,1 0 0,-1 0 0,1-1 0,0 0 0,0 0 0,6 3 0,-7-4 0,-1 0 0,1-1 0,0 1 0,0-1 0,-1 0 0,1 0 0,0 0 0,-1 0 0,1 0 0,0-1 0,0 1 0,-1-1 0,1 0 0,0 0 0,-1 0 0,1 0 0,-1 0 0,0 0 0,1-1 0,-1 1 0,0-1 0,1 1 0,-1-1 0,0 0 0,-1 0 0,4-4 0,0 0 0,0-1 0,-1 0 0,0 0 0,0 0 0,-1 0 0,0-1 0,4-11 0,-7 124 0,1-55 0,12 67 0,-7-76 0,-2 0 0,-1 74 0,-3-112 0,0 1 0,-1 0 0,1 0 0,-1 0 0,0 0 0,0-1 0,0 1 0,0 0 0,-1-1 0,1 1 0,-1-1 0,0 1 0,0-1 0,-1 0 0,1 0 0,-1 0 0,1 0 0,-6 4 0,5-5 0,-1 0 0,1-1 0,-1 1 0,1-1 0,-1 0 0,0 0 0,1 0 0,-1 0 0,0-1 0,0 0 0,0 0 0,1 0 0,-1 0 0,0 0 0,0-1 0,0 0 0,1 1 0,-8-4 0,0 1 0,-1-1 0,1-1 0,0 0 0,1 0 0,-1-1 0,1-1 0,1 0 0,-19-15 0,25 18 0,-1 1 0,1-1 0,0 1 0,0-1 0,0 0 0,1 0 0,-1-1 0,1 1 0,0 0 0,0-1 0,1 1 0,-1-1 0,1 0 0,0 1 0,0-1 0,1 0 0,-1 0 0,1 0 0,0 0 0,1 1 0,-1-1 0,1 0 0,0 0 0,0 1 0,2-6 0,-2 6 5,1 0 0,0 0 0,0 0-1,1 1 1,-1-1 0,1 1 0,0-1 0,0 1-1,0 0 1,0 0 0,0 1 0,1-1 0,-1 1-1,1-1 1,0 1 0,0 0 0,0 0 0,0 1-1,0-1 1,0 1 0,0 0 0,6-1 0,10-1-304,-1 1 1,0 1 0,32 2-1,-44-1 17,19 1-6544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4.330"/>
    </inkml:context>
    <inkml:brush xml:id="br0">
      <inkml:brushProperty name="width" value="0.05" units="cm"/>
      <inkml:brushProperty name="height" value="0.05" units="cm"/>
      <inkml:brushProperty name="color" value="#E71224"/>
    </inkml:brush>
  </inkml:definitions>
  <inkml:trace contextRef="#ctx0" brushRef="#br0">53 161 24575,'-7'-7'0,"10"9"0,18 12 0,-17-13 0,1 1 0,-1-1 0,0-1 0,1 1 0,-1-1 0,0 1 0,1-1 0,-1 0 0,0-1 0,1 1 0,-1-1 0,0 0 0,1 0 0,-1 0 0,0-1 0,0 1 0,0-1 0,0 0 0,0 0 0,0-1 0,4-3 0,-4 4 0,-1-1 0,0 1 0,0-1 0,0 0 0,0 0 0,0 0 0,0 0 0,-1 0 0,0-1 0,1 1 0,-1-1 0,-1 1 0,1-1 0,0 0 0,-1 0 0,0 0 0,0 0 0,0 0 0,0 0 0,-1 0 0,0 0 0,0 0 0,0-5 0,-1 5 0,0 1 0,0 0 0,-1 0 0,1-1 0,-1 1 0,1 0 0,-1 0 0,0 1 0,0-1 0,-1 0 0,1 1 0,-1-1 0,1 1 0,-1 0 0,0 0 0,1 0 0,-1 0 0,0 0 0,0 1 0,-1-1 0,-2 0 0,2 0 0,0 1 0,0-1 0,0 1 0,-1 0 0,1 1 0,0-1 0,0 1 0,-1 0 0,1-1 0,0 2 0,-1-1 0,1 1 0,0-1 0,0 1 0,-1 0 0,-4 3 0,3-2 0,1 1 0,0 1 0,0-1 0,0 1 0,0 0 0,0 0 0,1 0 0,-1 1 0,1-1 0,0 1 0,1 0 0,-1 0 0,1 0 0,0 1 0,1-1 0,-1 1 0,1 0 0,0 0 0,0 0 0,1 0 0,-1 0 0,2 0 0,-1 0 0,1 0 0,0 10 0,0-7 0,1 0 0,1-1 0,0 0 0,0 1 0,0-1 0,1 0 0,0 0 0,1 0 0,0 0 0,0-1 0,1 1 0,0-1 0,0 0 0,0-1 0,1 1 0,0-1 0,12 9 0,-11-10-57,-1 0 0,1-1 1,0 0-1,0 0 0,1-1 0,-1 0 0,1 0 0,-1-1 0,1 0 0,0 0 0,0-1 1,0 0-1,0-1 0,0 1 0,0-1 0,0-1 0,0 0 0,0 0 0,0 0 1,-1-1-1,1 0 0,0-1 0,13-6 0,-2-3-6769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28.395"/>
    </inkml:context>
    <inkml:brush xml:id="br0">
      <inkml:brushProperty name="width" value="0.05" units="cm"/>
      <inkml:brushProperty name="height" value="0.05" units="cm"/>
      <inkml:brushProperty name="color" value="#E71224"/>
    </inkml:brush>
  </inkml:definitions>
  <inkml:trace contextRef="#ctx0" brushRef="#br0">1 136 24575,'8'-1'0,"-1"-1"0,1 0 0,-1 0 0,1-1 0,-1 0 0,13-7 0,-9 5 0,45-23 0,3 3 0,89-26 0,-142 50 0,-1 0 0,1 0 0,0 1 0,0 0 0,-1 0 0,1 0 0,0 1 0,0-1 0,-1 1 0,1 1 0,-1-1 0,1 1 0,-1 0 0,1 0 0,5 4 0,-9-5 0,1 1 0,-1 0 0,0-1 0,1 1 0,-1 0 0,0 0 0,0 0 0,0 1 0,-1-1 0,1 0 0,0 1 0,-1-1 0,0 1 0,1-1 0,-1 1 0,0 0 0,0 0 0,-1-1 0,1 1 0,-1 0 0,1 0 0,-1 0 0,0 0 0,0 0 0,0 0 0,0-1 0,-1 1 0,1 0 0,-1 0 0,0 0 0,-1 4 0,-2 4 0,-1-1 0,1 0 0,-2 0 0,1 0 0,-1-1 0,-1 0 0,0 0 0,-10 10 0,-5 2 0,-41 29 0,-2 3 0,79-56 0,-1 0 0,24-1 0,-24 2 0,191-5-498,-173 8-369,-7-1-5959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28.860"/>
    </inkml:context>
    <inkml:brush xml:id="br0">
      <inkml:brushProperty name="width" value="0.05" units="cm"/>
      <inkml:brushProperty name="height" value="0.05" units="cm"/>
      <inkml:brushProperty name="color" value="#E71224"/>
    </inkml:brush>
  </inkml:definitions>
  <inkml:trace contextRef="#ctx0" brushRef="#br0">102 33 24575,'0'-1'0,"0"0"0,0 0 0,0 1 0,0-1 0,0 0 0,-1 0 0,1 1 0,0-1 0,-1 0 0,1 0 0,0 1 0,-1-1 0,1 0 0,-1 1 0,1-1 0,-1 1 0,0-1 0,1 0 0,-1 1 0,1-1 0,-1 1 0,0 0 0,0-1 0,1 1 0,-1-1 0,0 1 0,0 0 0,1 0 0,-1-1 0,0 1 0,0 0 0,0 0 0,1 0 0,-1 0 0,0 0 0,0 0 0,0 0 0,1 0 0,-1 0 0,-2 1 0,0 0 0,0-1 0,-1 1 0,1 0 0,0 0 0,-1 0 0,1 0 0,0 1 0,-5 2 0,4-1 0,0 0 0,1 0 0,0 1 0,-1-1 0,1 1 0,1-1 0,-1 1 0,0 0 0,1 0 0,0 0 0,0 1 0,0-1 0,1 0 0,-2 7 0,2-9 0,1 0 0,0 0 0,0 0 0,0 0 0,0 0 0,0 0 0,0 0 0,1 0 0,-1 0 0,1-1 0,-1 1 0,1 0 0,0 0 0,-1 0 0,1-1 0,0 1 0,0 0 0,0-1 0,1 1 0,-1-1 0,0 1 0,0-1 0,1 0 0,-1 0 0,1 1 0,-1-1 0,1 0 0,0 0 0,0 0 0,-1-1 0,1 1 0,0 0 0,0-1 0,0 1 0,-1-1 0,5 1 0,1 0 0,0 0 0,1 0 0,-1-1 0,0 0 0,0 0 0,0-1 0,1 0 0,-1 0 0,0-1 0,7-2 0,-8 2 0,-1 0 0,0 0 0,0 0 0,0-1 0,0 0 0,-1 0 0,1 0 0,-1 0 0,0-1 0,0 1 0,0-1 0,0 0 0,5-8 0,-8 11 0,0-1 0,0 1 0,0-1 0,-1 1 0,1-1 0,0 1 0,-1-1 0,1 0 0,-1 0 0,1 1 0,-1-1 0,0 0 0,0 0 0,0 1 0,0-1 0,0 0 0,0 0 0,0 1 0,-1-1 0,1 0 0,-1 0 0,1 1 0,-2-3 0,1 2 0,-1 0 0,0-1 0,0 1 0,0 0 0,0 0 0,0 0 0,0 1 0,0-1 0,-1 0 0,1 1 0,-1-1 0,-4-1 0,-5-1 0,1 0 0,-1 1 0,1 1 0,-1 0 0,-19-2 0,31 4-3,-5 0-102,0-1 0,0 1 0,1 0 1,-1 0-1,0 1 0,0-1 0,1 1 1,-1 0-1,0 1 0,1-1 0,-1 1 1,-7 3-1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29.247"/>
    </inkml:context>
    <inkml:brush xml:id="br0">
      <inkml:brushProperty name="width" value="0.05" units="cm"/>
      <inkml:brushProperty name="height" value="0.05" units="cm"/>
      <inkml:brushProperty name="color" value="#E71224"/>
    </inkml:brush>
  </inkml:definitions>
  <inkml:trace contextRef="#ctx0" brushRef="#br0">236 0 24575,'5'0'0,"-3"0"0,-3 5 0,-5 7 0,-6 5 0,-2 5 0,-3 4 0,-4 2 0,-2 1 0,2 0 0,0 1 0,-1-1 0,3 0 0,0-5 0,3-2 0,0-5 0,2-5-8191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2.015"/>
    </inkml:context>
    <inkml:brush xml:id="br0">
      <inkml:brushProperty name="width" value="0.05" units="cm"/>
      <inkml:brushProperty name="height" value="0.05" units="cm"/>
      <inkml:brushProperty name="color" value="#E71224"/>
    </inkml:brush>
  </inkml:definitions>
  <inkml:trace contextRef="#ctx0" brushRef="#br0">10 5 24575,'0'0'0,"0"0"0,0-1 0,0 1 0,0 0 0,0 0 0,0 0 0,0-1 0,0 1 0,-1 0 0,1 0 0,0 0 0,0-1 0,0 1 0,0 0 0,-1 0 0,1 0 0,0 0 0,0-1 0,-1 1 0,1 0 0,0 0 0,0 0 0,0 0 0,-1 0 0,1 0 0,0 0 0,0 0 0,-1 0 0,1 0 0,0 0 0,0 0 0,-1 0 0,1 0 0,0 0 0,0 0 0,-1 0 0,1 0 0,0 0 0,0 0 0,-1 0 0,1 0 0,0 0 0,0 1 0,0-1 0,-1 0 0,1 0 0,0 16 0,9 20 0,4-2 0,14 62 0,-19-61 0,24 63 0,-11-42-1365,-13-32-5461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29.592"/>
    </inkml:context>
    <inkml:brush xml:id="br0">
      <inkml:brushProperty name="width" value="0.05" units="cm"/>
      <inkml:brushProperty name="height" value="0.05" units="cm"/>
      <inkml:brushProperty name="color" value="#E71224"/>
    </inkml:brush>
  </inkml:definitions>
  <inkml:trace contextRef="#ctx0" brushRef="#br0">66 7 24575,'0'-5'0,"0"3"0,0 7 0,0 8 0,-4 1 0,-3 3 0,1 4 0,-3 2 0,-1 3 0,2 2 0,-3-5 0,1-6-8191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0.246"/>
    </inkml:context>
    <inkml:brush xml:id="br0">
      <inkml:brushProperty name="width" value="0.05" units="cm"/>
      <inkml:brushProperty name="height" value="0.05" units="cm"/>
      <inkml:brushProperty name="color" value="#E71224"/>
    </inkml:brush>
  </inkml:definitions>
  <inkml:trace contextRef="#ctx0" brushRef="#br0">22 1 24575,'-1'10'0,"0"0"0,-1 0 0,-5 18 0,5-22 0,0 1 0,0-1 0,0 1 0,1 0 0,0-1 0,1 1 0,0 0 0,0-1 0,1 13 0,0-17 0,0-1 0,-1 1 0,1 0 0,0 0 0,0-1 0,0 1 0,0-1 0,0 1 0,0-1 0,0 1 0,1-1 0,-1 0 0,0 1 0,1-1 0,-1 0 0,1 0 0,0 0 0,-1 0 0,1 0 0,0 0 0,-1-1 0,4 1 0,-2 0 0,1 0 0,-1 0 0,1-1 0,0 0 0,-1 0 0,1 0 0,0 0 0,-1-1 0,1 1 0,-1-1 0,6-2 0,-6 2 0,0 0 0,0 0 0,0 0 0,-1-1 0,1 1 0,0-1 0,-1 0 0,0 0 0,1 0 0,-1 0 0,0 0 0,0 0 0,3-4 0,-4 5 0,0-1 0,-1 0 0,1 1 0,0-1 0,-1 0 0,1 1 0,-1-1 0,1 0 0,-1 0 0,0 1 0,0-1 0,0 0 0,0 0 0,0 0 0,0 1 0,-1-1 0,1 0 0,0 0 0,-1 1 0,1-1 0,-1 0 0,0 1 0,0-1 0,-1-1 0,-9-13 0,9 14 0,0 1 0,1-1 0,-1 0 0,1 0 0,0 0 0,-1 0 0,1 0 0,0 0 0,-1-5 0,2 7 0,0-1 0,0 0 0,1 0 0,-1 0 0,0 0 0,1 0 0,-1 0 0,0 1 0,1-1 0,-1 0 0,1 0 0,0 0 0,-1 1 0,1-1 0,-1 0 0,1 1 0,0-1 0,0 1 0,-1-1 0,1 1 0,0-1 0,0 1 0,0-1 0,0 1 0,-1 0 0,1-1 0,0 1 0,0 0 0,0 0 0,0 0 0,2 0 0,17-4 0,0 0 0,0 2 0,0 1 0,1 0 0,37 5 0,-55-4 0,-1 0 0,1 1 0,-1-1 0,0 1 0,1-1 0,-1 1 0,1 0 0,-1 0 0,0 0 0,0 0 0,1 0 0,-1 0 0,0 1 0,0-1 0,0 1 0,0-1 0,-1 1 0,1 0 0,2 3 0,-2-1 0,1 1 0,-1 0 0,0 0 0,-1 0 0,1 1 0,1 9 0,6 20 0,-7-32 0,-1 0 0,1 0 0,0 0 0,0-1 0,1 1 0,-1-1 0,0 1 0,1-1 0,0 0 0,-1 0 0,1 0 0,0 0 0,0-1 0,0 1 0,0-1 0,0 0 0,1 0 0,-1 0 0,0 0 0,0 0 0,1-1 0,-1 1 0,1-1 0,-1 0 0,0 0 0,1-1 0,-1 1 0,0 0 0,1-1 0,5-2 0,-6 2 0,1 0 0,0 0 0,0 0 0,-1-1 0,1 1 0,-1-1 0,1 0 0,-1 0 0,0-1 0,0 1 0,6-6 0,-7 6 0,-1 0 0,0 0 0,1 0 0,-1 0 0,0 0 0,0 0 0,0 0 0,0 0 0,-1 0 0,1 0 0,0-1 0,-1 1 0,0 0 0,1 0 0,-1-1 0,0 1 0,0 0 0,-1-1 0,1 1 0,0 0 0,-1-3 0,0 3 4,0 0 0,0 0 0,0 0 0,0 0 0,0 0 1,-1 0-1,1 0 0,-1 0 0,1 1 0,-1-1 0,0 1 0,1-1 0,-1 1 0,0-1 0,0 1 0,0 0 0,0 0 0,0 0 0,0 0 0,-1 1 0,1-1 0,0 0 0,-4 0 0,-6-1-228,0 0-1,0 1 0,-13 1 1,16 0-340,-22-1-6262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2.577"/>
    </inkml:context>
    <inkml:brush xml:id="br0">
      <inkml:brushProperty name="width" value="0.05" units="cm"/>
      <inkml:brushProperty name="height" value="0.05" units="cm"/>
      <inkml:brushProperty name="color" value="#E71224"/>
    </inkml:brush>
  </inkml:definitions>
  <inkml:trace contextRef="#ctx0" brushRef="#br0">111 144 24575,'-1'0'0,"-1"0"0,0 0 0,0 0 0,0 0 0,0 0 0,0-1 0,1 1 0,-1 0 0,0-1 0,0 0 0,0 1 0,1-1 0,-1 0 0,0 0 0,1 0 0,-1 0 0,1 0 0,-1-1 0,1 1 0,0 0 0,0-1 0,-1 1 0,1-1 0,0 1 0,0-1 0,0 0 0,0 1 0,1-1 0,-1 0 0,0-2 0,0 2 0,1 0 0,0-1 0,0 1 0,0 0 0,0-1 0,0 1 0,0 0 0,1-1 0,-1 1 0,1 0 0,0-1 0,0 1 0,-1 0 0,1 0 0,1 0 0,-1 0 0,0 0 0,0 0 0,1 0 0,-1 0 0,1 0 0,0 1 0,3-4 0,5-2 0,1 0 0,0 0 0,0 1 0,0 1 0,1 0 0,0 0 0,15-3 0,-21 7 0,0-1 0,0 1 0,0 0 0,0 0 0,0 0 0,1 1 0,-1 0 0,0 0 0,0 1 0,0 0 0,0 0 0,0 0 0,0 1 0,0-1 0,0 2 0,9 3 0,-13-4 0,1 0 0,-1-1 0,0 1 0,0 0 0,0 0 0,0 0 0,0 1 0,0-1 0,0 0 0,-1 1 0,1-1 0,-1 1 0,0-1 0,0 1 0,0 0 0,0-1 0,0 1 0,0 0 0,-1 0 0,1 0 0,-1 0 0,0 0 0,0-1 0,0 1 0,0 0 0,-1 0 0,1 0 0,-1 0 0,1 0 0,-1-1 0,0 1 0,0 0 0,-1-1 0,1 1 0,-3 4 0,-1 1 0,-1 0 0,1 0 0,-1-1 0,-1 0 0,1 0 0,-2 0 0,1-1 0,0 0 0,-14 8 0,0-3 0,-3 2 0,24-13 0,0 0 0,0 0 0,0 0 0,0 0 0,0 0 0,1 0 0,-1 0 0,0 0 0,0 0 0,0 0 0,0 0 0,0 0 0,0 0 0,0 0 0,0 0 0,0 0 0,0 0 0,0 0 0,0 0 0,0 0 0,0 0 0,1 0 0,-1 0 0,0 0 0,0 0 0,0 0 0,0 0 0,0 0 0,0 0 0,0 0 0,0 0 0,0 0 0,0 0 0,0 1 0,0-1 0,0 0 0,0 0 0,0 0 0,0 0 0,0 0 0,0 0 0,0 0 0,0 0 0,0 0 0,0 0 0,0 0 0,0 0 0,0 0 0,0 0 0,0 1 0,0-1 0,0 0 0,0 0 0,0 0 0,0 0 0,0 0 0,0 0 0,0 0 0,19-3 0,-15 2 0,58-10 0,-58 11 0,-1 0 0,0-1 0,0 1 0,0 1 0,0-1 0,0 0 0,1 1 0,-1-1 0,0 1 0,0 0 0,0 0 0,0 1 0,-1-1 0,1 0 0,0 1 0,5 3 0,-7-3 0,0-1 0,0 1 0,0 0 0,0 0 0,-1 0 0,1-1 0,0 1 0,-1 0 0,0 0 0,1 0 0,-1 0 0,0 0 0,0 0 0,0 0 0,0 0 0,0 0 0,0 0 0,-1 0 0,1 0 0,0 0 0,-1 0 0,0 0 0,0-1 0,1 1 0,-1 0 0,0 0 0,0-1 0,-1 1 0,1 0 0,0-1 0,-3 3 0,-2 3 0,0 1 0,-1-1 0,0 0 0,-1 0 0,-8 5 0,2-3 17,0 0 0,-1-1 1,0-1-1,0 0 0,0-1 0,-22 5 0,27-9-141,-1 0 0,1 0 1,-1-1-1,1 0 0,-1-1 0,1 0 1,-1-1-1,1 0 0,-1-1 0,1 0 1,-10-4-1,-8-5-6702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3.063"/>
    </inkml:context>
    <inkml:brush xml:id="br0">
      <inkml:brushProperty name="width" value="0.05" units="cm"/>
      <inkml:brushProperty name="height" value="0.05" units="cm"/>
      <inkml:brushProperty name="color" value="#E71224"/>
    </inkml:brush>
  </inkml:definitions>
  <inkml:trace contextRef="#ctx0" brushRef="#br0">537 82 24575,'0'-1'0,"-1"0"0,1 0 0,0 0 0,-1 0 0,1 0 0,-1 0 0,1 0 0,-1 0 0,1 0 0,-1 0 0,1 1 0,-1-1 0,0 0 0,0 0 0,1 1 0,-1-1 0,0 1 0,0-1 0,0 1 0,0-1 0,1 1 0,-1-1 0,0 1 0,0 0 0,0-1 0,-2 1 0,-30-6 0,30 5 0,-10 1 0,0 0 0,0 0 0,0 2 0,0-1 0,0 2 0,1 0 0,-1 0 0,1 1 0,0 0 0,0 1 0,0 1 0,-15 9 0,-7 6 0,0 2 0,-48 44 0,66-53 0,0 1 0,2 0 0,-1 1 0,2 0 0,0 1 0,2 1 0,0 0 0,-13 27 0,20-36 0,1 0 0,0 1 0,0-1 0,1 1 0,0 0 0,1 0 0,0 0 0,0 0 0,1 0 0,1 0 0,-1 0 0,2 0 0,-1 0 0,2 0 0,-1-1 0,1 1 0,0-1 0,1 1 0,9 14 0,-3-7 0,1-2 0,1 1 0,0-2 0,1 1 0,1-2 0,0 0 0,1 0 0,0-2 0,1 0 0,0 0 0,1-2 0,0 0 0,1-1 0,-1 0 0,21 4 0,-18-6 0,0-1 0,0-1 0,1 0 0,-1-2 0,1 0 0,0-2 0,0 0 0,0-1 0,-1-1 0,1-1 0,0-1 0,-1-1 0,36-13 0,-43 12 0,0-1 0,-1 0 0,1 0 0,-2-2 0,1 1 0,-1-1 0,0-1 0,-1 0 0,0 0 0,0-1 0,-1-1 0,-1 1 0,0-1 0,-1-1 0,0 0 0,-1 0 0,7-19 0,-7 15 0,-2-1 0,0 1 0,-1-1 0,0 0 0,-2 0 0,0 0 0,-1 0 0,-1 0 0,0 0 0,-1 0 0,-2 0 0,1 1 0,-10-26 0,2 15 0,-1 1 0,-1 0 0,-1 1 0,-24-34 0,28 46 0,0 2 0,0-1 0,-2 1 0,1 1 0,-2 0 0,1 1 0,-1 0 0,-1 1 0,-23-12 0,30 18 10,1 0 0,-2 1 0,1 0 0,0 0 0,0 1 0,-1 0 0,1 0 0,-1 0 0,1 1 0,0 1 0,-15 1 0,10 1-222,0 0 0,0 1 0,0 0-1,0 0 1,1 2 0,-14 7 0,1 2-6614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3.498"/>
    </inkml:context>
    <inkml:brush xml:id="br0">
      <inkml:brushProperty name="width" value="0.05" units="cm"/>
      <inkml:brushProperty name="height" value="0.05" units="cm"/>
      <inkml:brushProperty name="color" value="#E71224"/>
    </inkml:brush>
  </inkml:definitions>
  <inkml:trace contextRef="#ctx0" brushRef="#br0">286 167 24575,'1'-5'0,"-1"0"0,1-1 0,1 1 0,-1 0 0,1 0 0,2-6 0,7-29 0,-10 37 0,-1 0 0,0 0 0,0 0 0,0 0 0,0 0 0,0 0 0,0 0 0,-1 0 0,0 0 0,1 0 0,-1 0 0,0 0 0,-1 0 0,1 0 0,0 1 0,-1-1 0,1 0 0,-1 1 0,0 0 0,0-1 0,0 1 0,0 0 0,-1 0 0,1 0 0,0 0 0,-1 0 0,1 0 0,-1 1 0,0-1 0,0 1 0,0 0 0,1 0 0,-1 0 0,0 0 0,0 1 0,0-1 0,0 1 0,-4-1 0,-2 1 0,0 0 0,0 0 0,0 1 0,1 0 0,-1 1 0,0 0 0,1 0 0,-1 1 0,1 0 0,0 0 0,0 1 0,-11 7 0,10-4 0,-1 0 0,1 1 0,1 0 0,0 1 0,0 0 0,0 0 0,1 1 0,1 0 0,-1 0 0,2 0 0,-1 1 0,2 0 0,-1 0 0,1 0 0,1 1 0,0-1 0,-2 20 0,4-18 0,0 0 0,0 0 0,1 0 0,1 0 0,0 1 0,1-2 0,0 1 0,1 0 0,1 0 0,0-1 0,0 0 0,1 1 0,1-2 0,0 1 0,15 20 0,-14-23-72,0 0 1,1-1-1,0 0 0,1 0 0,0-1 0,0 0 0,0 0 0,1-1 1,0 0-1,0-1 0,1 0 0,-1-1 0,1 0 0,0 0 0,0-2 1,1 1-1,-1-1 0,20 1 0,4-6-6754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3.921"/>
    </inkml:context>
    <inkml:brush xml:id="br0">
      <inkml:brushProperty name="width" value="0.05" units="cm"/>
      <inkml:brushProperty name="height" value="0.05" units="cm"/>
      <inkml:brushProperty name="color" value="#E71224"/>
    </inkml:brush>
  </inkml:definitions>
  <inkml:trace contextRef="#ctx0" brushRef="#br0">246 26 24575,'0'-1'0,"0"0"0,-1 0 0,1 0 0,0 0 0,-1 0 0,1 0 0,-1 1 0,1-1 0,-1 0 0,0 0 0,1 0 0,-1 1 0,0-1 0,1 0 0,-1 0 0,0 1 0,0-1 0,0 1 0,0-1 0,0 1 0,0-1 0,1 1 0,-1-1 0,0 1 0,0 0 0,-2-1 0,-30-5 0,30 6 0,-7-1 0,1 1 0,0 0 0,0 1 0,0 0 0,0 0 0,0 1 0,0 0 0,1 0 0,-1 1 0,1 0 0,-1 1 0,1 0 0,0 0 0,0 1 0,-10 8 0,14-10 0,1 0 0,0-1 0,0 1 0,0 1 0,0-1 0,0 0 0,1 1 0,0-1 0,-1 1 0,1 0 0,1 0 0,-1 0 0,0 0 0,1 0 0,0 0 0,0 0 0,0 0 0,1 0 0,-1 1 0,1-1 0,0 0 0,0 1 0,1-1 0,-1 0 0,1 0 0,0 0 0,0 1 0,0-1 0,1 0 0,-1 0 0,1 0 0,0-1 0,0 1 0,3 4 0,1-1 0,-1-1 0,1 0 0,0-1 0,0 1 0,0-1 0,1 0 0,0 0 0,0-1 0,0 0 0,0-1 0,1 1 0,0-1 0,-1-1 0,1 1 0,0-1 0,0-1 0,16 2 0,-16-2 0,-1 0 0,0-1 0,1 0 0,-1 0 0,1 0 0,-1-1 0,1 0 0,-1-1 0,0 0 0,0 0 0,0 0 0,0-1 0,0 0 0,0 0 0,-1-1 0,1 0 0,-1 0 0,0-1 0,10-9 0,-14 11 0,1 0 0,-1 0 0,0 0 0,0-1 0,0 1 0,0-1 0,-1 1 0,1-1 0,-1 0 0,0 1 0,0-1 0,0 0 0,-1 0 0,1 0 0,-1 0 0,0 0 0,0 1 0,0-1 0,-1 0 0,0 0 0,1 0 0,-1 0 0,0 1 0,-1-1 0,1 0 0,-1 1 0,1-1 0,-1 1 0,0 0 0,-1-1 0,1 1 0,0 0 0,-1 0 0,0 0 0,0 1 0,1-1 0,-2 1 0,1 0 0,0-1 0,0 1 0,-1 1 0,-3-3 0,-9-2 24,0-1 0,-1 2 0,1 1 0,-19-4 0,30 8-111,-1-1-1,1 1 1,-1-1 0,1 2-1,0-1 1,-1 1 0,1-1-1,-1 1 1,1 1-1,0-1 1,0 1 0,0 0-1,0 0 1,0 0 0,0 1-1,-7 5 1,-7 9-6739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4.642"/>
    </inkml:context>
    <inkml:brush xml:id="br0">
      <inkml:brushProperty name="width" value="0.05" units="cm"/>
      <inkml:brushProperty name="height" value="0.05" units="cm"/>
      <inkml:brushProperty name="color" value="#E71224"/>
    </inkml:brush>
  </inkml:definitions>
  <inkml:trace contextRef="#ctx0" brushRef="#br0">0 77 24575,'13'0'0,"-1"0"0,0 1 0,1 1 0,-1 0 0,20 6 0,-29-8 0,-1 1 0,0 0 0,1 0 0,-1 0 0,0 0 0,0 0 0,1 1 0,-1-1 0,0 1 0,0-1 0,0 1 0,-1 0 0,1 0 0,0 0 0,-1 0 0,1 0 0,-1 0 0,0 0 0,1 0 0,-1 1 0,0-1 0,-1 0 0,1 1 0,0-1 0,-1 1 0,1-1 0,-1 1 0,0-1 0,1 1 0,-1-1 0,0 1 0,-1-1 0,1 1 0,-1 3 0,-1 0 0,0 0 0,-1 0 0,1 0 0,-1 0 0,0-1 0,-5 8 0,-12 5 0,19-17 0,0-1 0,1 1 0,-1-1 0,0 0 0,0 0 0,1 1 0,-1-1 0,0 0 0,0 0 0,0 0 0,1 0 0,-1 0 0,0 0 0,0 0 0,0 0 0,0 0 0,1 0 0,-1 0 0,0-1 0,0 1 0,0 0 0,1-1 0,-1 1 0,0 0 0,0-1 0,0 0 0,0 0 0,0 0 0,0 1 0,0-1 0,1 0 0,-1 0 0,0 0 0,0 0 0,1 0 0,-1 0 0,1 0 0,-1 0 0,1 0 0,-1-1 0,1 1 0,0 0 0,0 0 0,-1 0 0,1 0 0,0-1 0,0-1 0,1-1 0,-1 1 0,1 0 0,0-1 0,0 1 0,0-1 0,0 1 0,3-5 0,0 0 0,1 0 0,0 1 0,0-1 0,1 1 0,7-7 0,-2 5 0,0 1 0,0 0 0,0 0 0,1 2 0,25-12 0,-31 15 0,0 1 0,0 0 0,1 0 0,-1 0 0,1 1 0,0 0 0,-1 0 0,1 1 0,0 0 0,-1 0 0,1 0 0,0 1 0,12 3 0,-17-4 0,0 1 0,-1 0 0,1 0 0,0 0 0,0 0 0,-1 0 0,1 0 0,0 1 0,-1-1 0,1 0 0,-1 1 0,0-1 0,0 1 0,1 0 0,-1-1 0,0 1 0,0 0 0,0 0 0,-1 0 0,1 0 0,0-1 0,-1 1 0,1 0 0,-1 0 0,0 0 0,0 0 0,0 0 0,1 0 0,-2 0 0,1 0 0,0 1 0,0-2 0,-1 1 0,1 0 0,-1 0 0,-1 3 0,0 1 0,0-1 0,0 0 0,0 0 0,-1 0 0,0 0 0,0 0 0,0-1 0,-1 1 0,1-1 0,-1 0 0,0 0 0,-5 4 0,8-8 0,1 1 0,-1-1 0,1 0 0,-1 1 0,0-1 0,1 1 0,-1-1 0,1 0 0,-1 0 0,0 1 0,1-1 0,-1 0 0,0 0 0,0 0 0,1 0 0,-1 0 0,0 0 0,1 0 0,-1 0 0,0 0 0,0 0 0,-4-11 0,5 8 0,0 0 0,1-1 0,-1 1 0,1 0 0,0 0 0,-1-1 0,4-4 0,3-4 0,0 1 0,2 0 0,-1 1 0,1 0 0,1 0 0,0 1 0,0 0 0,1 1 0,0 0 0,0 0 0,1 2 0,0-1 0,0 1 0,22-7 0,-30 12 0,-1 0 0,1 1 0,-1-1 0,1 1 0,-1 0 0,1 0 0,-1 0 0,1 0 0,0 1 0,-1 0 0,0-1 0,1 1 0,-1 0 0,1 1 0,-1-1 0,0 0 0,0 1 0,0 0 0,0 0 0,0 0 0,0 0 0,0 0 0,-1 1 0,1-1 0,-1 1 0,0 0 0,4 4 0,-4-4 0,0 1 0,0 0 0,0 0 0,-1-1 0,1 1 0,-1 0 0,0 0 0,0 0 0,0 0 0,-1 1 0,1-1 0,-1 0 0,0 0 0,0 0 0,0 0 0,-1 1 0,0-1 0,1 0 0,-2 0 0,1 0 0,0 0 0,-4 7 0,-6 7-1365,1-3-5461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5.471"/>
    </inkml:context>
    <inkml:brush xml:id="br0">
      <inkml:brushProperty name="width" value="0.05" units="cm"/>
      <inkml:brushProperty name="height" value="0.05" units="cm"/>
      <inkml:brushProperty name="color" value="#E71224"/>
    </inkml:brush>
  </inkml:definitions>
  <inkml:trace contextRef="#ctx0" brushRef="#br0">1 165 24575,'0'-7'0,"0"0"0,1 1 0,0-1 0,0 1 0,1-1 0,-1 1 0,1-1 0,1 1 0,-1 0 0,1 0 0,7-10 0,-9 14 0,0 0 0,1 0 0,0 1 0,-1-1 0,1 0 0,0 1 0,0-1 0,0 1 0,0 0 0,0-1 0,0 1 0,1 0 0,-1 0 0,0 1 0,0-1 0,1 0 0,-1 1 0,1-1 0,-1 1 0,0 0 0,1 0 0,-1 0 0,1 0 0,-1 0 0,0 1 0,1-1 0,-1 1 0,1-1 0,-1 1 0,0 0 0,0 0 0,1 0 0,-1 0 0,0 0 0,2 2 0,0 0 0,0-1 0,0 1 0,-1-1 0,0 1 0,1 0 0,-1 1 0,0-1 0,-1 0 0,1 1 0,0 0 0,-1-1 0,0 1 0,3 7 0,-4-9 0,0 1 0,-1-1 0,1 0 0,-1 1 0,1-1 0,-1 1 0,0-1 0,0 1 0,0-1 0,0 1 0,-1-1 0,1 0 0,-1 1 0,1-1 0,-1 1 0,0-1 0,0 0 0,0 0 0,0 1 0,0-1 0,0 0 0,-1 0 0,1 0 0,-1 0 0,1-1 0,-3 3 0,2-2 0,-1 1 0,0-1 0,1 0 0,-1 0 0,0 0 0,0 0 0,0 0 0,-1-1 0,1 1 0,0-1 0,-1 0 0,1 0 0,-5 1 0,6-2 0,1 0 0,0-1 0,0 1 0,0 0 0,0 0 0,0 0 0,0 0 0,0-1 0,0 1 0,0-1 0,0 1 0,0 0 0,1-1 0,-1 0 0,0 1 0,0-1 0,0 0 0,-1-1 0,1 1 0,0-1 0,0 0 0,0 0 0,0 0 0,0 0 0,0 0 0,1 0 0,-1 0 0,0 0 0,1 0 0,0 0 0,-1-3 0,1 0 0,1 0 0,-1 0 0,1 0 0,0 1 0,0-1 0,0 0 0,1 1 0,0-1 0,0 1 0,0-1 0,0 1 0,1 0 0,-1 0 0,1 0 0,0 0 0,0 0 0,4-3 0,3-3 0,1 1 0,0 0 0,0 1 0,20-12 0,-22 15 0,-1 1 0,1 0 0,0 1 0,0 0 0,0 1 0,1-1 0,-1 2 0,1-1 0,13 1 0,-20 1 0,-1 0 0,1 0 0,-1 0 0,1 0 0,-1 1 0,1-1 0,-1 1 0,1-1 0,-1 1 0,0 0 0,1 0 0,-1 0 0,0 0 0,0 1 0,0-1 0,1 1 0,-2-1 0,1 1 0,0 0 0,0-1 0,0 1 0,-1 0 0,1 0 0,-1 0 0,1 1 0,-1-1 0,0 0 0,0 0 0,0 1 0,0-1 0,-1 0 0,1 1 0,0-1 0,-1 1 0,0-1 0,0 1 0,0-1 0,0 1 0,0 0 0,0 2 0,0-3 0,-1 1 0,1 0 0,0-1 0,-1 1 0,1-1 0,-1 1 0,0-1 0,0 0 0,0 1 0,0-1 0,0 0 0,0 1 0,-1-1 0,1 0 0,-1 0 0,1 0 0,-1 0 0,0 0 0,-4 2 0,13-15 0,13-10 0,-11 15 0,1-1 0,-1 1 0,1 0 0,0 1 0,0 1 0,1-1 0,0 1 0,-1 1 0,1 0 0,12-1 0,-20 3 0,1 1 0,-1 0 0,1-1 0,0 1 0,-1 1 0,1-1 0,0 0 0,-1 1 0,1 0 0,-1 0 0,1 0 0,-1 0 0,1 1 0,-1-1 0,0 1 0,0 0 0,0 0 0,0 0 0,0 0 0,0 1 0,0-1 0,-1 1 0,1 0 0,-1-1 0,0 1 0,0 0 0,0 0 0,0 1 0,0-1 0,-1 0 0,1 1 0,-1-1 0,0 1 0,1 5 0,-1-6-76,-1 1 1,1-1-1,-1 1 0,0-1 0,0 1 0,0-1 0,0 1 0,0-1 1,-1 1-1,0-1 0,0 1 0,0-1 0,0 1 0,0-1 1,-1 0-1,1 0 0,-4 5 0,-7 7-6750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5.794"/>
    </inkml:context>
    <inkml:brush xml:id="br0">
      <inkml:brushProperty name="width" value="0.05" units="cm"/>
      <inkml:brushProperty name="height" value="0.05" units="cm"/>
      <inkml:brushProperty name="color" value="#E71224"/>
    </inkml:brush>
  </inkml:definitions>
  <inkml:trace contextRef="#ctx0" brushRef="#br0">0 0 24575,'5'0'0,"2"5"0,-1 6 0,-1 6 0,-1 5 0,-2-1-8191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6.168"/>
    </inkml:context>
    <inkml:brush xml:id="br0">
      <inkml:brushProperty name="width" value="0.05" units="cm"/>
      <inkml:brushProperty name="height" value="0.05" units="cm"/>
      <inkml:brushProperty name="color" value="#E71224"/>
    </inkml:brush>
  </inkml:definitions>
  <inkml:trace contextRef="#ctx0" brushRef="#br0">43 59 24575,'-4'-5'0,"-3"-6"0,-3-2 0,-2-2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4.167"/>
    </inkml:context>
    <inkml:brush xml:id="br0">
      <inkml:brushProperty name="width" value="0.05" units="cm"/>
      <inkml:brushProperty name="height" value="0.05" units="cm"/>
      <inkml:brushProperty name="color" value="#E71224"/>
    </inkml:brush>
  </inkml:definitions>
  <inkml:trace contextRef="#ctx0" brushRef="#br0">1 1 24575,'57'0'0,"77"11"0,8 2 0,231-7 0,-233-8 0,432 2-1365,-547 0-5461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36.619"/>
    </inkml:context>
    <inkml:brush xml:id="br0">
      <inkml:brushProperty name="width" value="0.05" units="cm"/>
      <inkml:brushProperty name="height" value="0.05" units="cm"/>
      <inkml:brushProperty name="color" value="#E71224"/>
    </inkml:brush>
  </inkml:definitions>
  <inkml:trace contextRef="#ctx0" brushRef="#br0">22 1 24575,'1'4'0,"0"1"0,1 0 0,0 0 0,0-1 0,0 1 0,1-1 0,4 8 0,0-2 0,6 15 0,0 1 0,-1 1 0,-2 1 0,-1-1 0,-1 1 0,-1 1 0,-1-1 0,-2 1 0,1 38 0,-5-59-119,-1-5 57,1 0-1,0-1 1,0 1 0,0 0-1,0 0 1,0-1 0,0 1 0,1 0-1,0-1 1,-1 1 0,1 0-1,0-1 1,0 1 0,0-1-1,1 0 1,-1 1 0,1-1 0,-1 0-1,3 3 1,8 1-6764</inkml:trace>
  <inkml:trace contextRef="#ctx0" brushRef="#br0" timeOffset="1">50 254 24575,'-5'0'0,"-6"0"0,-7 0 0,5 0 0,10 0 0,10 0 0,8 0 0,7 0 0,4 0 0,3-5 0,1-1 0,-4 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09.441"/>
    </inkml:context>
    <inkml:brush xml:id="br0">
      <inkml:brushProperty name="width" value="0.05" units="cm"/>
      <inkml:brushProperty name="height" value="0.05" units="cm"/>
      <inkml:brushProperty name="color" value="#E71224"/>
    </inkml:brush>
  </inkml:definitions>
  <inkml:trace contextRef="#ctx0" brushRef="#br0">85 1 24575,'-2'0'0,"0"0"0,0 0 0,0 0 0,0 1 0,-1-1 0,1 1 0,0-1 0,0 1 0,0 0 0,0 0 0,0 0 0,0 0 0,1 0 0,-1 0 0,0 1 0,0-1 0,1 1 0,-1-1 0,1 1 0,-1-1 0,1 1 0,0 0 0,0 0 0,0 0 0,0 0 0,0 0 0,0 0 0,0 0 0,0 0 0,0 2 0,-1 8 0,0 1 0,0-1 0,1 1 0,0 15 0,0-2 0,-7 92 0,-9 187 0,35 63 0,-7-230 0,0 8 0,7 159 0,-18-302-47,-1 7-142,1 0 1,0 0 0,1 0 0,0 0-1,1-1 1,4 18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09.784"/>
    </inkml:context>
    <inkml:brush xml:id="br0">
      <inkml:brushProperty name="width" value="0.05" units="cm"/>
      <inkml:brushProperty name="height" value="0.05" units="cm"/>
      <inkml:brushProperty name="color" value="#E71224"/>
    </inkml:brush>
  </inkml:definitions>
  <inkml:trace contextRef="#ctx0" brushRef="#br0">44 1 24575,'-5'0'0,"-6"0"0,-2 4 0,2 7 0,8 2 0,3 3 0,8 3 0,7 4 0,5 3 0,4-4 0,4-5 0,0-5 0,2-5 0,-5-4-8191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0.112"/>
    </inkml:context>
    <inkml:brush xml:id="br0">
      <inkml:brushProperty name="width" value="0.05" units="cm"/>
      <inkml:brushProperty name="height" value="0.05" units="cm"/>
      <inkml:brushProperty name="color" value="#E71224"/>
    </inkml:brush>
  </inkml:definitions>
  <inkml:trace contextRef="#ctx0" brushRef="#br0">298 7 24575,'5'-5'0,"-4"3"0,-6 7 0,-7 8 0,-7 5 0,-4 1 0,-9 1 0,-3 2 0,0 3 0,0 1 0,2 1 0,2 2 0,5-1 0,9-4-8191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1.328"/>
    </inkml:context>
    <inkml:brush xml:id="br0">
      <inkml:brushProperty name="width" value="0.05" units="cm"/>
      <inkml:brushProperty name="height" value="0.05" units="cm"/>
      <inkml:brushProperty name="color" value="#E71224"/>
    </inkml:brush>
  </inkml:definitions>
  <inkml:trace contextRef="#ctx0" brushRef="#br0">347 595 24575,'-4'-11'0,"3"10"0,0 0 0,0 0 0,1 0 0,-1 0 0,0 0 0,1 0 0,-1 0 0,1 0 0,0 0 0,-1 0 0,1-1 0,0 1 0,0 0 0,0 0 0,-1 0 0,1-1 0,0 1 0,1 0 0,-1 0 0,0-3 0,5 26 0,-2 28 0,-3 0 0,-3 0 0,-1 0 0,-12 53 0,0 12 0,-57 422 0,-42-7 0,107-501 0,-9 36 0,-3 0 0,-51 110 0,71-175 0,0 0 0,0 0 0,0 0 0,0 0 0,-1 0 0,1 0 0,0 0 0,0 0 0,0 1 0,0-1 0,0 0 0,0 0 0,0 0 0,0 0 0,0 0 0,0 0 0,0 0 0,0 1 0,0-1 0,0 0 0,0 0 0,0 0 0,0 0 0,0 0 0,0 0 0,0 1 0,0-1 0,0 0 0,0 0 0,0 0 0,0 0 0,1 0 0,-1 0 0,0 0 0,0 0 0,0 0 0,0 1 0,0-1 0,0 0 0,0 0 0,0 0 0,0 0 0,1 0 0,-1 0 0,0 0 0,0 0 0,0 0 0,0 0 0,0 0 0,0 0 0,0 0 0,1 0 0,-1 0 0,0 0 0,0 0 0,0 0 0,0 0 0,0 0 0,0 0 0,0 0 0,1 0 0,-1 0 0,15-4 0,32-15 0,-19 8 0,39-9 0,1 4 0,1 3 0,98-7 0,-101 13 0,1494-85 0,-1547 93 0,-6-1 0,1 0 0,-1 0 0,1 0 0,-1-1 0,11-3 0,-18 4 0,1 0 0,-1 0 0,0 0 0,0 0 0,1 0 0,-1 0 0,0-1 0,1 1 0,-1 0 0,0 0 0,0 0 0,1-1 0,-1 1 0,0 0 0,0 0 0,1-1 0,-1 1 0,0 0 0,0-1 0,0 1 0,0 0 0,0 0 0,1-1 0,-1 1 0,0 0 0,0-1 0,0 1 0,0 0 0,0-1 0,0 1 0,0 0 0,0-1 0,0 1 0,0 0 0,0-1 0,0 1 0,0 0 0,-1-1 0,1 1 0,0 0 0,0-1 0,0 1 0,0 0 0,0 0 0,-1-1 0,1 1 0,0 0 0,0 0 0,-1-1 0,1 1 0,0 0 0,0 0 0,-1-1 0,0 1 0,-17-16 0,14 14 0,-4-4 0,0 0 0,1-1 0,-1 1 0,1-1 0,1-1 0,-1 1 0,1-1 0,0 0 0,1-1 0,0 0 0,0 1 0,1-1 0,0-1 0,1 1 0,0 0 0,0-1 0,1 0 0,-1-14 0,1-238 0,6 134 0,-20-902 0,4 532 0,12 492 0,0 0 0,0 0 0,-1-1 0,0 1 0,-2-10 0,2 15 0,1-1 0,-1 1 0,0-1 0,0 0 0,1 1 0,-1 0 0,0-1 0,-1 1 0,1-1 0,0 1 0,0 0 0,0 0 0,-1 0 0,1 0 0,-1 0 0,1 0 0,-1 0 0,1 0 0,-1 1 0,1-1 0,-1 0 0,0 1 0,1-1 0,-4 1 0,-7-1 0,0 0 0,1 1 0,-1 0 0,1 1 0,-23 4 0,-62 21 0,24-6 0,-558 115 0,87-19 0,538-115 0,-3 0 0,1 1 0,-1 0 0,1 0 0,-1 1 0,1 0 0,-8 4 0,15-7-19,0 0-1,0 1 1,-1-1-1,1 0 1,0 0-1,0 0 1,-1 0-1,1 1 1,0-1-1,0 0 1,0 0-1,-1 1 1,1-1-1,0 0 1,0 0-1,0 1 1,0-1-1,0 0 1,-1 0-1,1 1 1,0-1-1,0 0 1,0 1-1,0-1 1,0 0-1,0 1 1,0-1-1,0 0 1,0 0-1,0 1 1,0-1-1,0 0 1,0 1-1,1-1 1,-1 0-1,0 0 1,0 1-1,0-1 1,0 0-1,0 0 1,1 1-1,-1-1 1,0 0-1,0 0 1,0 1-1,1-1 1,-1 0-1,0 0 1,0 0-1,1 0 1,-1 1-1,0-1 1,0 0-1,1 0 1,-1 0-1,0 0 1,1 0-1,-1 0 1,0 0-1,0 0 1,1 0-1,-1 0 1,0 0-1,1 0 1,-1 0-1,0 0 1,1 0-1,-1 0 1,0 0-1,16 3-6806</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2.435"/>
    </inkml:context>
    <inkml:brush xml:id="br0">
      <inkml:brushProperty name="width" value="0.05" units="cm"/>
      <inkml:brushProperty name="height" value="0.05" units="cm"/>
      <inkml:brushProperty name="color" value="#E71224"/>
    </inkml:brush>
  </inkml:definitions>
  <inkml:trace contextRef="#ctx0" brushRef="#br0">132 146 24575,'0'23'0,"1"27"0,-2-1 0,-2 0 0,-16 80 0,-50 97 0,36-127 0,31-94 0,1 0 0,0-1 0,0 1 0,0 0 0,0 0 0,1 0 0,0 0 0,0 0 0,0-1 0,0 1 0,2 7 0,-1-10 0,0 0 0,0 1 0,0-1 0,1 0 0,-1 1 0,0-1 0,1 0 0,-1 0 0,1 0 0,0 0 0,0 0 0,0-1 0,0 1 0,0-1 0,0 1 0,0-1 0,1 0 0,-1 1 0,0-1 0,1 0 0,-1-1 0,5 2 0,12 1 0,0-1 0,0 0 0,0-2 0,0 0 0,0-2 0,0 0 0,0-1 0,19-5 0,14-1 0,97-10 0,244 1 0,-197 19 0,-192-3 0,-10-3 0,-20-9 0,13 7 0,5 1 0,0 0 0,1-1 0,-1 0 0,1 0 0,1-1 0,-1 1 0,1-2 0,0 1 0,1-1 0,0 0 0,1 0 0,0 0 0,0-1 0,1 1 0,0-1 0,0 0 0,1 0 0,-1-17 0,0-9 0,2-1 0,2 1 0,9-70 0,-4 59 0,17-105 0,-18 129 0,1 0 0,1 1 0,1 0 0,14-30 0,-20 49 0,0 0 0,-1 0 0,1 0 0,-1 0 0,0-1 0,0 1 0,0 0 0,0-1 0,-1 1 0,1-6 0,-2 8 0,1 0 0,0 0 0,-1 0 0,1 0 0,-1 0 0,1 0 0,-1 0 0,0 0 0,1 0 0,-1 0 0,0 0 0,0 0 0,0 0 0,0 1 0,0-1 0,1 0 0,-1 1 0,0-1 0,-1 1 0,1-1 0,0 1 0,0-1 0,0 1 0,0 0 0,0-1 0,0 1 0,0 0 0,-1 0 0,1 0 0,0 0 0,0 0 0,0 0 0,0 0 0,-1 0 0,0 1 0,-27 1 0,1 2 0,0 1 0,-37 10 0,18-3 0,-94 23-455,1 7 0,-180 79 0,296-111-6371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2.888"/>
    </inkml:context>
    <inkml:brush xml:id="br0">
      <inkml:brushProperty name="width" value="0.05" units="cm"/>
      <inkml:brushProperty name="height" value="0.05" units="cm"/>
      <inkml:brushProperty name="color" value="#E71224"/>
    </inkml:brush>
  </inkml:definitions>
  <inkml:trace contextRef="#ctx0" brushRef="#br0">446 0 24575,'-1'21'0,"-2"-1"0,-1 0 0,0 0 0,-1 0 0,-1 0 0,-1-1 0,-1 0 0,-1 0 0,0-1 0,-19 27 0,-22 27 0,-66 74 0,108-136 0,-14 15-114,-25 31-512,-62 93 1,99-132-6201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3.312"/>
    </inkml:context>
    <inkml:brush xml:id="br0">
      <inkml:brushProperty name="width" value="0.05" units="cm"/>
      <inkml:brushProperty name="height" value="0.05" units="cm"/>
      <inkml:brushProperty name="color" value="#E71224"/>
    </inkml:brush>
  </inkml:definitions>
  <inkml:trace contextRef="#ctx0" brushRef="#br0">16 2 24575,'-13'-2'0,"10"2"0,6 5 0,4 6 0,-5-8 0,52 87 0,92 117 0,-122-178-77,-3-6-567,26 41 0,-34-42-6182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3.651"/>
    </inkml:context>
    <inkml:brush xml:id="br0">
      <inkml:brushProperty name="width" value="0.05" units="cm"/>
      <inkml:brushProperty name="height" value="0.05" units="cm"/>
      <inkml:brushProperty name="color" value="#E71224"/>
    </inkml:brush>
  </inkml:definitions>
  <inkml:trace contextRef="#ctx0" brushRef="#br0">653 1 24575,'-1'5'0,"0"-1"0,-1 1 0,0 0 0,0-1 0,0 0 0,0 1 0,-4 4 0,-4 9 0,-27 60 0,-3-2 0,-4-1 0,-89 115 0,-182 185 0,298-355 0,-22 20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14.053"/>
    </inkml:context>
    <inkml:brush xml:id="br0">
      <inkml:brushProperty name="width" value="0.05" units="cm"/>
      <inkml:brushProperty name="height" value="0.05" units="cm"/>
      <inkml:brushProperty name="color" value="#E71224"/>
    </inkml:brush>
  </inkml:definitions>
  <inkml:trace contextRef="#ctx0" brushRef="#br0">2 22 24575,'-1'-11'0,"0"1"0,16 9 0,-6 4 0,0-1 0,0 1 0,-1 0 0,1 1 0,-1 0 0,14 10 0,47 37 0,-45-33 0,25 22 0,-2 2 0,-1 2 0,-3 1 0,-1 3 0,51 78 0,-87-118 0,-1 0 0,0 1 0,0 0 0,-1 0 0,0 0 0,3 14 0,-7-23-23,0 0-1,1 0 1,-1 1-1,0-1 1,0 0-1,0 0 0,0 1 1,0-1-1,1 0 1,-1 0-1,0 1 1,0-1-1,0 0 1,0 0-1,0 1 1,0-1-1,0 0 1,0 0-1,0 1 0,0-1 1,0 0-1,0 0 1,0 1-1,0-1 1,0 0-1,0 0 1,-1 1-1,1-1 1,0 0-1,0 0 1,0 1-1,0-1 0,0 0 1,-1 0-1,1 0 1,0 1-1,0-1 1,0 0-1,0 0 1,-1 0-1,1 0 1,0 1-1,0-1 0,-1 0 1,1 0-1,0 0 1,0 0-1,-1 0 1,1 0-1,0 0 1,0 0-1,-1 0 1,1 0-1,0 0 1,0 0-1,-1 0 0,1 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6.919"/>
    </inkml:context>
    <inkml:brush xml:id="br0">
      <inkml:brushProperty name="width" value="0.05" units="cm"/>
      <inkml:brushProperty name="height" value="0.05" units="cm"/>
      <inkml:brushProperty name="color" value="#E71224"/>
    </inkml:brush>
  </inkml:definitions>
  <inkml:trace contextRef="#ctx0" brushRef="#br0">110 60 24575,'-1'4'0,"-1"0"0,1 0 0,-1-1 0,0 1 0,0 0 0,-1-1 0,1 0 0,-1 1 0,1-1 0,-1 0 0,0 0 0,0-1 0,-6 5 0,-8 10 0,10-10 0,1 2 0,0-1 0,1 1 0,-1 0 0,2 0 0,-1 0 0,1 1 0,-3 12 0,6-18 0,0 0 0,0 0 0,1 0 0,-1 0 0,1 0 0,0 0 0,0 0 0,0 0 0,1 0 0,-1 0 0,1 0 0,0-1 0,0 1 0,1 0 0,-1 0 0,1-1 0,0 1 0,0 0 0,0-1 0,0 0 0,0 0 0,1 1 0,-1-1 0,5 3 0,0 0 0,0-1 0,0 0 0,0-1 0,1 1 0,0-1 0,0-1 0,0 1 0,0-1 0,0-1 0,1 0 0,-1 0 0,1 0 0,-1-1 0,1-1 0,0 1 0,-1-1 0,1-1 0,0 0 0,10-2 0,-5 0 0,1-1 0,-1-1 0,0 0 0,-1-1 0,1 0 0,-1-1 0,0 0 0,-1-2 0,1 1 0,17-18 0,-24 20 0,-1 0 0,0 0 0,0-1 0,-1 1 0,1-1 0,-1-1 0,-1 1 0,0 0 0,0-1 0,0 0 0,-1 1 0,0-1 0,1-10 0,-2 13 0,0 0 0,-1-1 0,0 1 0,0 0 0,0-1 0,0 1 0,-1 0 0,0-1 0,0 1 0,0 0 0,-1 0 0,0 0 0,0 0 0,0 0 0,-1 1 0,1-1 0,-1 0 0,0 1 0,-1 0 0,-6-8 0,1 6 0,0 0 0,-1 0 0,1 1 0,-1 0 0,0 0 0,0 1 0,-1 1 0,1 0 0,-1 0 0,0 1 0,0 0 0,-17 0 0,22 1 0,-1 1 0,1 0 0,0 0 0,0 1 0,0 0 0,0 0 0,-1 0 0,1 0 0,0 1 0,1 0 0,-1 1 0,0-1 0,1 1 0,-1 0 0,1 0 0,0 1 0,0 0 0,0 0 0,0 0 0,1 0 0,0 1 0,0-1 0,-5 9 0,2 5-1365,6-2-5461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6.063"/>
    </inkml:context>
    <inkml:brush xml:id="br0">
      <inkml:brushProperty name="width" value="0.05" units="cm"/>
      <inkml:brushProperty name="height" value="0.05" units="cm"/>
      <inkml:brushProperty name="color" value="#E71224"/>
    </inkml:brush>
  </inkml:definitions>
  <inkml:trace contextRef="#ctx0" brushRef="#br0">1 1056 24575,'6'124'0,"45"239"0,-45-333 0,22 98 0,88 234 0,-100-316 0,6 24 0,-2 2 0,-4 0 0,-3 1 0,-3 0 0,-4 1 0,-4 108 0,-3-157 0,0-16 0,1 1 0,0-1 0,0 1 0,1-1 0,3 17 0,-4-24 0,1 0 0,0 1 0,0-1 0,0 0 0,0 1 0,1-1 0,-1 0 0,1 0 0,-1 0 0,1 0 0,0-1 0,-1 1 0,1 0 0,0-1 0,0 1 0,0-1 0,0 0 0,1 1 0,-1-1 0,0 0 0,1 0 0,-1-1 0,0 1 0,1 0 0,-1-1 0,5 1 0,29 1 0,-1-1 0,1-1 0,0-3 0,53-9 0,-9 1 0,-9 3 25,999-115-2873,320-22-608,4 33 747,-1226 99 2728,273-16 29,251-23 1935,-674 51-1830,-7 0 295,1 0 1,-1-1-1,0 0 0,1 0 1,17-7-1,-28 8-362,0 0 0,0 1 0,0-1 0,-1 0 0,1 0 0,0 1 0,0-1 0,0 0 0,0 0 0,-1 0 0,1 0 0,0 0 0,-1 0 0,1 0 0,-1 0 0,1 0 0,-1 0 0,0-1 0,1 1 0,-1 0 0,0 0 0,0 0 0,0 0 0,0-1 0,0 1 0,0 0 0,0 0 0,0 0 0,0-1 0,-1 0 0,-15-43 1161,8 23-1065,0-19-182,2 1 0,2-1 0,2 0 0,2-46 0,-3-63 0,-73-444 0,-7-90 0,71 556 0,-2-24 0,14 150 0,-1 0 0,1 0 0,0 0 0,1 0 0,-1 0 0,0 0 0,0 0 0,1 0 0,-1 0 0,1 0 0,0 1 0,0-1 0,-1 0 0,1 0 0,0 0 0,1 1 0,-1-1 0,0 0 0,0 1 0,1-1 0,-1 1 0,1 0 0,-1-1 0,1 1 0,0 0 0,-1 0 0,1 0 0,0 0 0,0 0 0,0 0 0,2 0 0,6-1 0,0 0 0,0 1 0,0 0 0,-1 1 0,15 1 0,-3-1 0,952-9-1390,-9-19-1756,1294-60 3137,-1266 28-1836,-953 57 2277,-19 3 47,-1-1 1,0-1-1,0-1 0,0-1 1,21-7-1,-27 2-920,-12 0-4227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6.406"/>
    </inkml:context>
    <inkml:brush xml:id="br0">
      <inkml:brushProperty name="width" value="0.05" units="cm"/>
      <inkml:brushProperty name="height" value="0.05" units="cm"/>
      <inkml:brushProperty name="color" value="#E71224"/>
    </inkml:brush>
  </inkml:definitions>
  <inkml:trace contextRef="#ctx0" brushRef="#br0">44 50 24575,'0'-5'0,"0"1"0,-1 1 0,1-1 0,1 1 0,-1-1 0,1 1 0,-1-1 0,3-5 0,-3 8 0,1 0 0,-1 1 0,1-1 0,0 0 0,-1 1 0,1-1 0,0 0 0,0 1 0,-1-1 0,1 1 0,0-1 0,0 1 0,0-1 0,0 1 0,0 0 0,-1-1 0,1 1 0,0 0 0,0 0 0,0 0 0,0-1 0,0 1 0,0 0 0,0 0 0,0 1 0,0-1 0,0 0 0,0 0 0,0 0 0,0 1 0,0-1 0,-1 0 0,3 1 0,15 6 0,0 1 0,-1 0 0,1 2 0,-1 0 0,16 13 0,17 10 0,14 2 0,-36-21 0,0 2 0,-1 1 0,38 30 0,-63-45 0,1 0 0,-1 0 0,0 0 0,0 1 0,0-1 0,0 1 0,-1-1 0,1 1 0,-1-1 0,1 1 0,-1 0 0,0 0 0,0 0 0,0 0 0,0 0 0,-1 0 0,1 0 0,-1 0 0,0 0 0,1 0 0,-1 0 0,-1 0 0,1 0 0,0 0 0,-1 0 0,0 0 0,0 0 0,0 0 0,0 0 0,0 0 0,0-1 0,-1 1 0,1 0 0,-1-1 0,0 1 0,0-1 0,0 0 0,-3 4 0,-6 5 0,-1 0 0,-1 0 0,0-1 0,0 0 0,-26 13 0,-38 16-682,-113 41-1,94-45-6143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7.142"/>
    </inkml:context>
    <inkml:brush xml:id="br0">
      <inkml:brushProperty name="width" value="0.05" units="cm"/>
      <inkml:brushProperty name="height" value="0.05" units="cm"/>
      <inkml:brushProperty name="color" value="#E71224"/>
    </inkml:brush>
  </inkml:definitions>
  <inkml:trace contextRef="#ctx0" brushRef="#br0">81 346 24575,'-1'0'0,"0"0"0,0 0 0,0 1 0,0-1 0,0 1 0,0-1 0,0 1 0,0-1 0,0 1 0,0-1 0,1 1 0,-1 0 0,0-1 0,0 1 0,1 0 0,-1 0 0,0 0 0,1 0 0,-1-1 0,1 1 0,-1 0 0,1 0 0,0 0 0,-1 0 0,1 0 0,0 0 0,-1 2 0,-4 32 0,5-31 0,-3 49 0,2-1 0,2 0 0,13 80 0,43 152 0,-55-278 0,0 6 0,4 15 0,16 46 0,-43-136 0,-19-94 0,-9-95 0,45 230 0,-31-201 0,31 180 0,2 1 0,1-1 0,7-54 0,-5 88 0,1-1 0,0 0 0,0 1 0,1-1 0,0 1 0,1 0 0,-1 0 0,2 0 0,-1 0 0,10-11 0,-11 16 0,0 0 0,1 1 0,-1 0 0,1 0 0,0 0 0,0 0 0,0 1 0,0-1 0,0 1 0,0 0 0,1 0 0,-1 1 0,1-1 0,0 1 0,-1 0 0,1 0 0,0 0 0,0 1 0,-1 0 0,1 0 0,0 0 0,0 1 0,4 0 0,5 2 0,-1 0 0,0 0 0,0 2 0,0-1 0,0 2 0,-1 0 0,0 0 0,0 1 0,-1 0 0,0 1 0,0 1 0,0 0 0,-1 0 0,-1 1 0,0 0 0,0 0 0,10 18 0,-13-20 0,-1 1 0,0 1 0,0-1 0,-1 1 0,-1-1 0,1 1 0,-2 0 0,1 1 0,-1-1 0,-1 0 0,0 1 0,-1-1 0,1 0 0,-2 1 0,0-1 0,0 1 0,-1-1 0,0 0 0,-1 0 0,0 0 0,0 0 0,-1 0 0,-6 10 0,-2-2-114,0-1 1,-1 0-1,-1-1 0,0-1 0,-2 0 1,1-1-1,-2-1 0,0 0 0,0-1 1,-1-1-1,-30 14 0,19-12-6712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7.563"/>
    </inkml:context>
    <inkml:brush xml:id="br0">
      <inkml:brushProperty name="width" value="0.05" units="cm"/>
      <inkml:brushProperty name="height" value="0.05" units="cm"/>
      <inkml:brushProperty name="color" value="#E71224"/>
    </inkml:brush>
  </inkml:definitions>
  <inkml:trace contextRef="#ctx0" brushRef="#br0">0 0 24575,'3'3'0,"0"1"0,-1-1 0,1 0 0,-1 1 0,0 0 0,0-1 0,0 1 0,-1 0 0,1 0 0,-1 0 0,1 8 0,5 53 0,-3-14 0,0-29 0,1 0 0,1 0 0,1-1 0,19 40 0,-23-54 0,1 0 0,0 0 0,0 0 0,1-1 0,0 0 0,0 0 0,1 0 0,-1 0 0,1-1 0,1 0 0,-1 0 0,1-1 0,-1 0 0,1 0 0,0 0 0,1-1 0,10 4 0,-14-6 0,-1-1 0,1 1 0,0 0 0,0-1 0,0 0 0,0 0 0,0 0 0,-1 0 0,1-1 0,0 1 0,0-1 0,0 0 0,-1 0 0,1-1 0,-1 1 0,1-1 0,4-2 0,-3 0 0,-1 1 0,1-1 0,-1 0 0,0 0 0,0 0 0,-1-1 0,1 0 0,-1 1 0,0-1 0,4-10 0,-2 3 0,-1 0 0,0 0 0,-1-1 0,0 0 0,0 1 0,-2-1 0,0 0 0,0 0 0,-3-22 0,0 16 0,-1 1 0,0 0 0,-2 0 0,0 0 0,-10-22 0,14 38 7,1 1 0,-1 0 0,0 0 0,1 0 0,-1 0 0,0 0 0,1 0 1,-1 0-1,0 0 0,0 0 0,0 0 0,0 0 0,0 1 0,0-1 0,-1 0 0,1 0-60,0 1 0,1 0 0,-1 0 1,0 0-1,1 0 0,-1 0 0,0 0 1,1 1-1,-1-1 0,0 0 0,1 0 0,-1 0 1,0 0-1,1 1 0,-1-1 0,0 0 1,1 1-1,-1-1 0,1 1 0,-1-1 0,1 0 1,-1 1-1,1-1 0,-1 1 0,1-1 1,0 1-1,-1 0 0,-8 12-6773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7.967"/>
    </inkml:context>
    <inkml:brush xml:id="br0">
      <inkml:brushProperty name="width" value="0.05" units="cm"/>
      <inkml:brushProperty name="height" value="0.05" units="cm"/>
      <inkml:brushProperty name="color" value="#E71224"/>
    </inkml:brush>
  </inkml:definitions>
  <inkml:trace contextRef="#ctx0" brushRef="#br0">102 58 24575,'1'0'0,"0"0"0,0-1 0,0 1 0,0-1 0,0 1 0,0-1 0,0 1 0,0-1 0,0 0 0,0 0 0,0 1 0,0-1 0,0 0 0,0 0 0,-1 0 0,1 0 0,0 0 0,-1 0 0,1 0 0,-1 0 0,1 0 0,-1 0 0,1 0 0,-1 0 0,0-1 0,0 1 0,1-2 0,-1 2 0,1-1 0,-1 0 0,0 1 0,1-1 0,-1 0 0,0 1 0,0-1 0,0 0 0,0 0 0,-1 1 0,1-1 0,0 0 0,-1 1 0,1-1 0,-1 0 0,0 1 0,1-1 0,-2-1 0,2 3 0,-1 0 0,1 0 0,0 0 0,-1 0 0,1 0 0,0 0 0,-1 0 0,1 0 0,0 0 0,-1 0 0,1 1 0,0-1 0,-1 0 0,1 0 0,0 0 0,-1 0 0,1 1 0,0-1 0,0 0 0,-1 0 0,1 1 0,0-1 0,0 0 0,-1 0 0,1 1 0,0-1 0,0 0 0,0 1 0,0-1 0,-1 0 0,1 1 0,0-1 0,0 0 0,0 1 0,0-1 0,0 0 0,0 1 0,0-1 0,0 0 0,0 1 0,0-1 0,0 0 0,0 1 0,-3 18 0,3-14 0,0 0 0,0 0 0,1 0 0,0 0 0,0 0 0,0-1 0,1 1 0,0 0 0,-1 0 0,2-1 0,-1 1 0,4 4 0,2 3 0,2 0 0,18 17 0,-21-22 0,0-1 0,-1 1 0,0 0 0,0 1 0,0 0 0,-1 0 0,0 0 0,0 0 0,3 11 0,-7-16 0,0-1 0,-1 0 0,0 0 0,1 0 0,-1 0 0,0 1 0,0-1 0,0 0 0,0 0 0,0 1 0,-1-1 0,1 0 0,-1 0 0,1 0 0,-1 0 0,0 0 0,0 0 0,0 0 0,0 0 0,0 0 0,-2 2 0,0 0 0,-1-1 0,1 0 0,-1 0 0,0 0 0,0 0 0,0 0 0,0-1 0,0 0 0,-7 3 0,-7 1 0,0-1 0,0 0 0,0-2 0,-20 2 0,0-1-1365,6-3-5461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48.441"/>
    </inkml:context>
    <inkml:brush xml:id="br0">
      <inkml:brushProperty name="width" value="0.05" units="cm"/>
      <inkml:brushProperty name="height" value="0.05" units="cm"/>
      <inkml:brushProperty name="color" value="#E71224"/>
    </inkml:brush>
  </inkml:definitions>
  <inkml:trace contextRef="#ctx0" brushRef="#br0">3 10 24575,'-2'-9'0,"5"26"0,19 38 0,-2 0 0,-2 2 0,-3 1 0,-2 0 0,-3 0 0,-2 1 0,0 73 0,-11-92 0,2-34 0,3-25 0,0 10 0,0 0 0,0 0 0,0 0 0,1 0 0,1 0 0,0 1 0,0-1 0,0 1 0,1 0 0,6-8 0,-9 13 0,0 1 0,0-1 0,0 0 0,1 1 0,-1 0 0,1-1 0,-1 1 0,1 0 0,0 0 0,0 1 0,0-1 0,0 0 0,0 1 0,0 0 0,0 0 0,1 0 0,-1 0 0,0 0 0,1 1 0,-1 0 0,1-1 0,-1 1 0,1 0 0,-1 1 0,0-1 0,1 0 0,-1 1 0,0 0 0,1 0 0,3 2 0,3 2 0,-1 0 0,1 1 0,-1 0 0,0 1 0,0 0 0,-1 1 0,14 14 0,47 69 0,-52-67 0,34 52-1365,-33-44-5461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1.445"/>
    </inkml:context>
    <inkml:brush xml:id="br0">
      <inkml:brushProperty name="width" value="0.05" units="cm"/>
      <inkml:brushProperty name="height" value="0.05" units="cm"/>
      <inkml:brushProperty name="color" value="#E71224"/>
    </inkml:brush>
  </inkml:definitions>
  <inkml:trace contextRef="#ctx0" brushRef="#br0">27 0 24575,'-1'0'0,"0"1"0,0-1 0,0 0 0,0 1 0,0-1 0,0 1 0,1-1 0,-1 1 0,0 0 0,0-1 0,0 1 0,0 0 0,1-1 0,-1 1 0,0 0 0,1 0 0,-1 0 0,0 0 0,1 0 0,-1 0 0,1 0 0,0 0 0,-1 0 0,1 0 0,0 0 0,-1 0 0,1 1 0,-5 35 0,4-33 0,-1 68 0,4 0 0,2-1 0,16 81 0,4 55 0,-24-200-44,5 56-396,-3-1-1,-7 65 1,-1-82-6386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1.932"/>
    </inkml:context>
    <inkml:brush xml:id="br0">
      <inkml:brushProperty name="width" value="0.05" units="cm"/>
      <inkml:brushProperty name="height" value="0.05" units="cm"/>
      <inkml:brushProperty name="color" value="#E71224"/>
    </inkml:brush>
  </inkml:definitions>
  <inkml:trace contextRef="#ctx0" brushRef="#br0">320 1497 24575,'-94'-219'0,"-44"-111"0,117 269 0,3 0 0,2-1 0,-11-97 0,24 129 0,1 1 0,2 0 0,1-1 0,1 1 0,2 0 0,13-52 0,-12 63 0,1 1 0,1-1 0,1 1 0,0 1 0,1-1 0,1 2 0,0-1 0,2 1 0,-1 1 0,2 0 0,25-22 0,-16 20 0,0 0 0,2 2 0,0 0 0,0 2 0,1 1 0,1 1 0,0 1 0,0 1 0,0 1 0,1 2 0,0 0 0,33 0 0,-3 3 0,-1 2 0,1 3 0,-1 2 0,109 25 0,-101-14-134,-1 3-1,0 2 1,-2 3-1,-1 3 1,-1 3-1,90 59 1,-114-64 131,-2 1 0,0 1 1,-2 2-1,-1 1 0,-2 2 0,0 1 0,-3 0 1,-1 2-1,-1 1 0,-2 1 0,22 54 0,-30-58 3,-2 1 0,-1 0 0,-2 1 0,-1 0 0,-2 0 0,-1 1 0,-2-1 0,-1 1 0,-6 50 0,1-56 0,-2 0 0,0-1 0,-2 0 0,-1 0 0,-2-1 0,0-1 0,-2 1 0,-1-2 0,-1 0 0,-2-1 0,-28 36 0,18-33 0,0 0 0,-2-2 0,-1-1 0,-1-1 0,-1-2 0,-1-1 0,0-2 0,-46 20 0,39-23 0,0-1 0,0-2 0,-1-2 0,-1-2 0,0-1 0,0-2 0,-58 0 0,87-6 39,-1 0-1,1-1 1,-1-1-1,1 0 1,0-1-1,0 0 1,-17-7-1,27 9-7,0-1 0,1 1-1,-1-1 1,1 1 0,-1-1 0,1 0 0,0 0-1,0 0 1,0 0 0,0 0 0,0 0-1,0-1 1,0 1 0,1-1 0,-1 1 0,0-4-1,1 2-22,0 1 0,1 0 0,-1-1 0,1 1 0,0-1 0,0 1 0,1 0 0,-1-1 0,1 1 0,-1-1 0,1 1 0,0 0 0,0 0 0,1 0 0,-1-1 0,1 1 0,2-4 0,5-7-8,1 1 0,0 0 0,1 0 0,0 1 0,1 1 0,1 0 0,-1 0 0,2 1 0,-1 1 0,20-10 0,-2 3 0,0 1 0,1 1 0,65-17 0,-76 26 0,-1 1 0,1 0 0,0 2 0,0 1 0,0 0 0,0 2 0,0 0 0,0 1 0,-1 2 0,1 0 0,-1 1 0,1 0 0,-1 2 0,-1 1 0,0 0 0,0 2 0,0 0 0,-1 1 0,-1 0 0,0 2 0,-1 0 0,0 1 0,22 25 0,-12-8 20,-2 1 0,-1 1 0,-1 1 0,-2 1 0,24 60 0,-22-39-391,-3 1-1,-2 0 1,9 66 0,-19-81-6455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2.338"/>
    </inkml:context>
    <inkml:brush xml:id="br0">
      <inkml:brushProperty name="width" value="0.05" units="cm"/>
      <inkml:brushProperty name="height" value="0.05" units="cm"/>
      <inkml:brushProperty name="color" value="#E71224"/>
    </inkml:brush>
  </inkml:definitions>
  <inkml:trace contextRef="#ctx0" brushRef="#br0">17 272 24575,'-17'0'0,"24"0"0,29 0 0,-20 0 0,0-1 0,0 0 0,1-1 0,-1-1 0,0-1 0,-1 0 0,19-8 0,-30 10 0,-1 1 0,1-1 0,0-1 0,-1 1 0,1 0 0,-1-1 0,0 0 0,0 1 0,0-1 0,0-1 0,-1 1 0,1 0 0,-1-1 0,3-3 0,-4 3 0,0 1 0,0-1 0,0 1 0,-1-1 0,1 0 0,-1 1 0,0-1 0,0 0 0,0 1 0,0-1 0,-1 0 0,1 1 0,-1-1 0,0 1 0,0-1 0,-1 1 0,1-1 0,-4-5 0,-1-3 0,-1 1 0,0 0 0,-1 1 0,0-1 0,-17-15 0,20 21 0,1 1 0,-1 0 0,0 0 0,0 0 0,0 1 0,0 0 0,-1 0 0,1 0 0,-1 0 0,0 1 0,0 0 0,0 0 0,0 1 0,-7-1 0,12 2 0,0 0 0,0 0 0,-1 0 0,1 0 0,0 0 0,0 0 0,-1 0 0,1 1 0,0-1 0,0 0 0,0 1 0,-1-1 0,1 1 0,0 0 0,0-1 0,0 1 0,0 0 0,0 0 0,0 0 0,0-1 0,0 1 0,1 0 0,-2 2 0,1-1 0,0 0 0,0 0 0,0 1 0,1-1 0,-1 0 0,1 1 0,-1-1 0,1 1 0,0-1 0,0 0 0,0 5 0,2 6 0,1 0 0,-1 0 0,9 20 0,-9-26 0,10 29 24,1-1 0,2-1 0,2 0 0,25 40 0,-32-60-148,0 0 0,1 0 1,0-1-1,1-1 0,0 0 0,1 0 1,1-2-1,0 1 0,0-2 0,1 0 1,23 11-1,-5-8-6702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2.945"/>
    </inkml:context>
    <inkml:brush xml:id="br0">
      <inkml:brushProperty name="width" value="0.05" units="cm"/>
      <inkml:brushProperty name="height" value="0.05" units="cm"/>
      <inkml:brushProperty name="color" value="#E71224"/>
    </inkml:brush>
  </inkml:definitions>
  <inkml:trace contextRef="#ctx0" brushRef="#br0">95 157 24575,'-12'-12'0,"1"-1"0,-1 0 0,2-1 0,0 0 0,1 0 0,0-1 0,-12-30 0,62 132 0,60 202 0,-97-279 0,-1-10 0,0-20 0,-3-43 0,0 56 0,0-32 0,9-67 0,-7 92 0,0 0 0,1 1 0,1 0 0,0 0 0,1 0 0,1 0 0,0 1 0,11-18 0,-16 28 0,0 0 0,1-1 0,-1 1 0,1 0 0,0 0 0,0 0 0,0 0 0,0 1 0,0-1 0,0 0 0,0 1 0,1 0 0,-1-1 0,0 1 0,1 0 0,-1 0 0,1 0 0,-1 1 0,1-1 0,0 0 0,-1 1 0,1 0 0,0 0 0,-1 0 0,1 0 0,0 0 0,2 1 0,0 0 0,-1 1 0,0 0 0,1 0 0,-1 1 0,0-1 0,-1 1 0,1 0 0,0 0 0,-1 0 0,0 1 0,1-1 0,-1 1 0,-1-1 0,1 1 0,2 4 0,4 8 0,-1 0 0,-1 1 0,0-1 0,-1 1 0,6 30 0,10 91 0,-21-128 0,7 18 0,-1-23 0,4-15 0,-2-8 0,-1-1 0,0 0 0,-2-1 0,6-22 0,13-38 0,-24 77 0,4-11 0,0 1 0,1 0 0,1 0 0,0 0 0,0 1 0,1 0 0,11-12 0,-18 23 0,0 0 0,0 0 0,0 0 0,-1 1 0,1-1 0,1 0 0,-1 1 0,0-1 0,0 0 0,0 1 0,0-1 0,0 1 0,1 0 0,-1-1 0,0 1 0,0 0 0,0 0 0,1 0 0,-1 0 0,0 0 0,0 0 0,1 0 0,-1 0 0,2 1 0,-1 0 0,0 0 0,0 0 0,0 1 0,0-1 0,0 1 0,0-1 0,0 1 0,-1-1 0,1 1 0,-1 0 0,1 0 0,1 3 0,2 4 0,0 1 0,-1 0 0,0 0 0,5 18 0,34 198-1365,-35-195-5461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7.777"/>
    </inkml:context>
    <inkml:brush xml:id="br0">
      <inkml:brushProperty name="width" value="0.05" units="cm"/>
      <inkml:brushProperty name="height" value="0.05" units="cm"/>
      <inkml:brushProperty name="color" value="#E71224"/>
    </inkml:brush>
  </inkml:definitions>
  <inkml:trace contextRef="#ctx0" brushRef="#br0">1 0 24575,'5'0'0,"1"5"0,0 6 0,-1 7 0,-1 4 0,-7-1 0,-2 0 0,-1 2 0,1 2 0,2 1 0,0 1 0,2 1 0,0 0 0,1 0 0,0 1 0,0-6-8191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3.340"/>
    </inkml:context>
    <inkml:brush xml:id="br0">
      <inkml:brushProperty name="width" value="0.05" units="cm"/>
      <inkml:brushProperty name="height" value="0.05" units="cm"/>
      <inkml:brushProperty name="color" value="#E71224"/>
    </inkml:brush>
  </inkml:definitions>
  <inkml:trace contextRef="#ctx0" brushRef="#br0">31 212 24575,'3'-3'0,"-1"0"0,0 0 0,0-1 0,0 1 0,0 0 0,-1-1 0,1 0 0,-1 1 0,0-1 0,0 0 0,0-4 0,5-47 0,-4 33 0,-2 22 0,-1 0 0,1 0 0,0 1 0,0-1 0,0 0 0,0 0 0,0 0 0,0 0 0,0 0 0,0 0 0,0 0 0,0 0 0,0 0 0,0 0 0,-1 0 0,1 0 0,0 0 0,0 0 0,0 0 0,0 0 0,0 0 0,0 0 0,0 0 0,0 0 0,0 0 0,0 0 0,0 0 0,0 0 0,-1 0 0,1 0 0,0 0 0,0-1 0,0 1 0,0 0 0,-8 17 0,-7 24 0,7-17 0,1 0 0,2 0 0,0 1 0,2-1 0,0 1 0,2 35 0,1-56 0,0-1 0,1 1 0,-1-1 0,1 1 0,0-1 0,0 0 0,0 1 0,0-1 0,0 0 0,1 0 0,0 0 0,-1 0 0,1 0 0,0 0 0,1 0 0,-1-1 0,0 1 0,1-1 0,0 0 0,-1 1 0,1-1 0,0 0 0,0-1 0,0 1 0,0 0 0,0-1 0,1 0 0,-1 0 0,5 1 0,-2-1 0,0 0 0,-1 0 0,1-1 0,0 0 0,0 0 0,-1-1 0,1 0 0,0 0 0,-1 0 0,1 0 0,-1-1 0,1 0 0,-1 0 0,0-1 0,0 1 0,10-8 0,-8 4 0,0 0 0,0 0 0,0-1 0,-1 0 0,0 0 0,0-1 0,-1 0 0,0 0 0,0 0 0,-1 0 0,0-1 0,-1 0 0,0 0 0,0 0 0,-1 0 0,0 0 0,0 0 0,-1-1 0,0 1 0,-1 0 0,-1-12 0,0 7 0,-1 0 0,0 1 0,-1-1 0,-1 1 0,0-1 0,-1 1 0,0 0 0,-1 1 0,0-1 0,-1 1 0,0 1 0,-1-1 0,-17-18 0,23 28 11,0 0 0,0 0 0,0 1 0,0-1 0,0 0 0,0 1-1,-1-1 1,1 1 0,0 0 0,-4-1 0,5 1-52,0 1-1,0 0 1,0 0 0,0 0 0,1 0-1,-1 0 1,0 0 0,0 0 0,0 1-1,0-1 1,1 0 0,-1 0 0,0 1-1,0-1 1,1 0 0,-1 1 0,0-1-1,0 1 1,1-1 0,-1 1 0,1-1-1,-1 1 1,0 0 0,1-1 0,-1 1-1,1-1 1,-1 1 0,1 0 0,-1 0-1,1-1 1,0 1 0,-1 0 0,1 0-1,0 0 1,0 0 0,-5 16-6785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3.667"/>
    </inkml:context>
    <inkml:brush xml:id="br0">
      <inkml:brushProperty name="width" value="0.05" units="cm"/>
      <inkml:brushProperty name="height" value="0.05" units="cm"/>
      <inkml:brushProperty name="color" value="#E71224"/>
    </inkml:brush>
  </inkml:definitions>
  <inkml:trace contextRef="#ctx0" brushRef="#br0">2 264 24575,'-1'-78'0,"3"-86"0,3 143 0,-5 21 0,0 0 0,0 0 0,1 0 0,-1 0 0,0 0 0,1 0 0,-1 0 0,0 0 0,0 0 0,1 0 0,-1 0 0,0 0 0,0 0 0,1 1 0,-1-1 0,0 0 0,0 0 0,1 0 0,-1 0 0,0 0 0,0 1 0,0-1 0,1 0 0,-1 0 0,0 1 0,0-1 0,0 0 0,0 0 0,1 1 0,-1-1 0,0 0 0,0 0 0,0 1 0,0-1 0,0 0 0,0 1 0,14 40 0,72 526 0,-68-422 0,-12-95-1365,-2-11-5461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4.025"/>
    </inkml:context>
    <inkml:brush xml:id="br0">
      <inkml:brushProperty name="width" value="0.05" units="cm"/>
      <inkml:brushProperty name="height" value="0.05" units="cm"/>
      <inkml:brushProperty name="color" value="#E71224"/>
    </inkml:brush>
  </inkml:definitions>
  <inkml:trace contextRef="#ctx0" brushRef="#br0">12 357 24575,'-6'-44'0,"4"38"0,1-1 0,0 0 0,0 1 0,0-1 0,1 0 0,1-7 0,-1 12 0,1 1 0,-1 0 0,1 0 0,0 0 0,0-1 0,-1 1 0,1 0 0,0 0 0,0 0 0,0 0 0,0 0 0,0 0 0,0 1 0,1-1 0,-1 0 0,0 0 0,0 1 0,1-1 0,-1 1 0,0-1 0,1 1 0,-1 0 0,0-1 0,1 1 0,-1 0 0,0 0 0,1 0 0,-1 0 0,3 0 0,45 4 0,-46-3 0,255 26 0,-212-26 0,1-2 0,-1-2 0,74-14 0,-117 17 0,0-1 0,0 1 0,0-1 0,0 0 0,0 0 0,0-1 0,0 1 0,0 0 0,0-1 0,3-2 0,-6 3 0,1 0 0,-1 0 0,1 0 0,-1 1 0,0-1 0,1 0 0,-1 0 0,0 0 0,0 0 0,0 0 0,1 0 0,-1 0 0,0 0 0,0 0 0,0 0 0,0 0 0,-1 0 0,1 0 0,0 1 0,0-1 0,-1 0 0,1 0 0,0 0 0,-1 0 0,1 0 0,-1 0 0,1 1 0,-1-1 0,1 0 0,-1 0 0,0 1 0,1-1 0,-1 0 0,0 1 0,-1-2 0,-11-11 0,0 0 0,-1 1 0,-1 0 0,-27-16 0,-72-33 0,57 32 0,48 25 0,0-2 0,-1 1 0,0 1 0,0-1 0,0 2 0,-15-4 0,24 6 0,-1 1 0,0 0 0,1 0 0,-1-1 0,0 1 0,0 1 0,1-1 0,-1 0 0,0 0 0,0 0 0,1 1 0,-1-1 0,0 1 0,1 0 0,-1-1 0,1 1 0,-1 0 0,1 0 0,-1 0 0,1 0 0,-1 0 0,1 0 0,0 0 0,0 1 0,0-1 0,-1 0 0,1 1 0,0-1 0,1 1 0,-1-1 0,0 1 0,0-1 0,1 1 0,-1 0 0,1-1 0,-1 1 0,1 0 0,0 0 0,0-1 0,-1 1 0,1 2 0,0 8 0,-1 1 0,1 0 0,1 0 0,1 0 0,-1 0 0,6 16 0,26 75 0,-29-90 0,5 11 30,2 0 0,0-1 0,18 29 0,-24-44-154,1 0 0,0 0 1,1-1-1,0 0 0,0-1 0,1 1 1,0-1-1,0-1 0,1 0 0,0 0 1,10 5-1,12 1-6702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4.368"/>
    </inkml:context>
    <inkml:brush xml:id="br0">
      <inkml:brushProperty name="width" value="0.05" units="cm"/>
      <inkml:brushProperty name="height" value="0.05" units="cm"/>
      <inkml:brushProperty name="color" value="#E71224"/>
    </inkml:brush>
  </inkml:definitions>
  <inkml:trace contextRef="#ctx0" brushRef="#br0">32 46 24575,'-5'-5'0,"-1"-6"0,-5-6 0,4 4 0,4 15 0,7 11 0,3 13 0,5 17 0,5 15 0,-1 7 0,3 8 0,2 5 0,3 4 0,1-2 0,-2-6 0,-6-5 0,-6-15-8191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4.835"/>
    </inkml:context>
    <inkml:brush xml:id="br0">
      <inkml:brushProperty name="width" value="0.05" units="cm"/>
      <inkml:brushProperty name="height" value="0.05" units="cm"/>
      <inkml:brushProperty name="color" value="#E71224"/>
    </inkml:brush>
  </inkml:definitions>
  <inkml:trace contextRef="#ctx0" brushRef="#br0">140 1101 24575,'-11'-38'0,"-18"-40"0,-3-14 0,14 31 0,2-2 0,4 0 0,-7-90 0,17 126 0,2 0 0,0 0 0,2 0 0,1 0 0,1 0 0,1 0 0,1 1 0,2 0 0,1 0 0,20-43 0,-20 55 0,0 0 0,0 0 0,1 1 0,1 1 0,0 0 0,1 0 0,0 1 0,1 0 0,22-14 0,-15 14 0,-1 1 0,1 0 0,1 2 0,0 0 0,0 1 0,34-5 0,-14 6 0,1 2 0,-1 2 0,1 1 0,0 3 0,0 1 0,-1 2 0,50 13 0,-46-7 0,0 2 0,-2 2 0,1 1 0,-2 3 0,-1 1 0,77 51 0,-98-56 0,-1 1 0,0 0 0,-1 2 0,-1 0 0,-1 1 0,17 26 0,-23-30 0,-1 0 0,-1 1 0,-1 0 0,0 1 0,-1-1 0,0 1 0,-2 1 0,0-1 0,2 28 0,-6-27 0,0 0 0,-1 0 0,-1-1 0,-1 1 0,-1-1 0,0 0 0,-1 0 0,-1 0 0,0-1 0,-2 1 0,1-2 0,-2 1 0,0-1 0,-23 27 0,5-9 0,-2-2 0,-1-1 0,-1-1 0,-1-2 0,-42 27 0,20-19 0,-2-3 0,-1-2 0,-2-3 0,-1-2 0,-104 29 0,217-68 0,1 3 0,0 2 0,0 2 0,0 3 0,61 3 0,-89 3 0,0 1 0,-1 1 0,1 1 0,-1 2 0,-1 0 0,28 13 0,-36-13 0,0 1 0,-1 1 0,0 0 0,-1 1 0,0 1 0,-1 0 0,0 1 0,-1 0 0,0 1 0,13 19 0,-9-8-136,-1 1-1,-2 0 1,0 1-1,-2 1 1,-1 0-1,-1 0 1,-1 1-1,-1 0 0,3 37 1,-7-32-6690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5.274"/>
    </inkml:context>
    <inkml:brush xml:id="br0">
      <inkml:brushProperty name="width" value="0.05" units="cm"/>
      <inkml:brushProperty name="height" value="0.05" units="cm"/>
      <inkml:brushProperty name="color" value="#E71224"/>
    </inkml:brush>
  </inkml:definitions>
  <inkml:trace contextRef="#ctx0" brushRef="#br0">1 303 24575,'18'0'0,"5"1"0,1-2 0,0 0 0,-1-2 0,29-6 0,-46 8 0,0 0 0,0-1 0,-1 0 0,1-1 0,-1 1 0,1-1 0,-1 0 0,0 0 0,0-1 0,0 1 0,0-1 0,-1 0 0,1 0 0,-1-1 0,0 1 0,0-1 0,-1 0 0,0 0 0,1-1 0,-2 1 0,1 0 0,-1-1 0,3-6 0,-4 6 0,-1 0 0,1 0 0,-1 0 0,0 0 0,-1 0 0,1 0 0,-1 0 0,0 0 0,-1 0 0,1 1 0,-1-1 0,0 0 0,-1 1 0,1-1 0,-6-6 0,3 2 0,-1 1 0,-1-1 0,0 2 0,0-1 0,-1 1 0,0 0 0,-13-9 0,20 15 0,-1 1 0,1 0 0,-1-1 0,0 1 0,0 0 0,1 0 0,-1 0 0,0 1 0,0-1 0,0 0 0,0 1 0,0-1 0,0 1 0,0 0 0,0-1 0,0 1 0,0 0 0,0 0 0,0 1 0,0-1 0,-3 1 0,3 0 0,1 0 0,-1 0 0,0 0 0,1 1 0,-1-1 0,1 0 0,-1 1 0,1-1 0,0 1 0,0 0 0,0-1 0,0 1 0,0 0 0,0 0 0,0 0 0,1-1 0,-2 5 0,-1 5 0,1 1 0,1 0 0,0 0 0,0 0 0,1 0 0,2 13 0,-1-11-65,0-1 0,1-1 0,1 1 0,0 0 0,1-1 0,0 1 0,1-1 0,1 0 0,0-1 0,0 1 0,1-1 0,0 0 0,1-1 0,1 0 0,-1 0 0,1-1 0,1 0 0,0 0 0,0-1 0,12 7 0,3-2-6761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5.806"/>
    </inkml:context>
    <inkml:brush xml:id="br0">
      <inkml:brushProperty name="width" value="0.05" units="cm"/>
      <inkml:brushProperty name="height" value="0.05" units="cm"/>
      <inkml:brushProperty name="color" value="#E71224"/>
    </inkml:brush>
  </inkml:definitions>
  <inkml:trace contextRef="#ctx0" brushRef="#br0">81 348 24575,'-10'-26'0,"1"1"0,1-1 0,1-1 0,-3-32 0,-1 4 0,-14-75 0,40 216 0,48 930 0,-60-760 0,-3-256 0,0 0 0,0 0 0,0 0 0,0 0 0,0 0 0,0 0 0,0 0 0,0 0 0,0 0 0,0 0 0,0 0 0,1 0 0,-1 0 0,0 0 0,0 0 0,0 0 0,0 0 0,0 0 0,0 0 0,0 0 0,0 0 0,0 0 0,0 0 0,0 0 0,0 0 0,0 0 0,1 0 0,-1 0 0,0 0 0,0 0 0,0 0 0,0 0 0,5-15 0,4-24 0,5-192 0,-5 53 0,-4 100 0,-3 38 0,1 0 0,15-66 0,-17 103 0,-1 0 0,1 0 0,0 0 0,0 1 0,0-1 0,0 0 0,1 1 0,-1-1 0,1 1 0,0-1 0,-1 1 0,1 0 0,0 0 0,0 0 0,0 0 0,1 0 0,-1 0 0,0 0 0,1 1 0,-1-1 0,5-1 0,-5 3 0,1 0 0,-1-1 0,1 1 0,0 0 0,-1 1 0,1-1 0,-1 0 0,1 1 0,0-1 0,-1 1 0,1 0 0,-1 0 0,0 0 0,1 0 0,-1 1 0,0-1 0,0 0 0,1 1 0,-1 0 0,0-1 0,0 1 0,-1 0 0,4 4 0,7 6 0,0 1 0,-1 1 0,-1-1 0,0 2 0,10 20 0,-18-33 0,-1 1 0,0 1 0,1-1 0,-1 0 0,0 0 0,-1 0 0,1 1 0,-1-1 0,1 0 0,-1 0 0,0 1 0,0-1 0,0 1 0,-1-1 0,1 0 0,-1 0 0,0 1 0,0-1 0,0 0 0,0 0 0,0 0 0,-1 0 0,1 0 0,-1 0 0,0 0 0,0-1 0,0 1 0,0-1 0,-1 1 0,1-1 0,0 0 0,-1 0 0,0 0 0,-5 3 0,-4 3 30,-1-1 0,1-1 0,-20 6 0,26-9-179,-1-2 1,1 1-1,0-1 1,-1 1-1,1-2 1,0 1-1,-1-1 1,1 0-1,-11-2 1,2-2-6678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6.163"/>
    </inkml:context>
    <inkml:brush xml:id="br0">
      <inkml:brushProperty name="width" value="0.05" units="cm"/>
      <inkml:brushProperty name="height" value="0.05" units="cm"/>
      <inkml:brushProperty name="color" value="#E71224"/>
    </inkml:brush>
  </inkml:definitions>
  <inkml:trace contextRef="#ctx0" brushRef="#br0">50 1 24575,'-9'17'0,"1"0"0,1 1 0,1 0 0,0 0 0,1 0 0,-4 32 0,9-40 0,1 0 0,-1 1 0,2-1 0,-1 0 0,2 1 0,-1-1 0,1 0 0,1 0 0,0-1 0,0 1 0,1-1 0,0 0 0,0 0 0,12 13 0,-14-18 0,0 1 0,1-1 0,0 0 0,0 0 0,0-1 0,0 1 0,0-1 0,1 0 0,0 0 0,-1 0 0,1-1 0,0 0 0,0 0 0,1 0 0,-1 0 0,0-1 0,1 0 0,-1 0 0,0 0 0,1-1 0,-1 0 0,1 0 0,-1 0 0,1-1 0,-1 0 0,1 0 0,-1 0 0,0 0 0,7-4 0,-8 3 0,0 0 0,0 0 0,0 0 0,0-1 0,0 0 0,-1 0 0,1 0 0,-1 0 0,0 0 0,0-1 0,0 0 0,0 1 0,0-1 0,-1 0 0,0 0 0,0-1 0,0 1 0,0 0 0,-1-1 0,1 1 0,-1-1 0,-1 1 0,1-1 0,0 0 0,-1 1 0,0-1 0,0 0 0,-1-6 0,-1-2 0,0 1 0,-1-1 0,0 1 0,-1-1 0,0 1 0,-1 0 0,-1 1 0,0-1 0,-7-10 0,-5-2-1365,1 5-5461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6.519"/>
    </inkml:context>
    <inkml:brush xml:id="br0">
      <inkml:brushProperty name="width" value="0.05" units="cm"/>
      <inkml:brushProperty name="height" value="0.05" units="cm"/>
      <inkml:brushProperty name="color" value="#E71224"/>
    </inkml:brush>
  </inkml:definitions>
  <inkml:trace contextRef="#ctx0" brushRef="#br0">59 0 24575,'-5'5'0,"-6"6"0,-1 6 0,-4 0 0,2-2-8191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7.546"/>
    </inkml:context>
    <inkml:brush xml:id="br0">
      <inkml:brushProperty name="width" value="0.05" units="cm"/>
      <inkml:brushProperty name="height" value="0.05" units="cm"/>
      <inkml:brushProperty name="color" value="#E71224"/>
    </inkml:brush>
  </inkml:definitions>
  <inkml:trace contextRef="#ctx0" brushRef="#br0">1 40 24575,'0'-2'0,"0"0"0,0 0 0,0 0 0,0 0 0,0 0 0,0 0 0,1 0 0,-1 0 0,1 0 0,-1 0 0,1 1 0,0-1 0,0 0 0,0 0 0,0 1 0,1-3 0,-1 4 0,0-1 0,0 1 0,0-1 0,0 1 0,-1-1 0,1 1 0,0-1 0,0 1 0,0 0 0,0 0 0,0-1 0,0 1 0,0 0 0,0 0 0,0 0 0,0 0 0,0 0 0,0 0 0,0 0 0,0 0 0,0 1 0,1 0 0,2 0 0,0 1 0,0 0 0,0 0 0,-1 0 0,1 1 0,-1-1 0,0 1 0,0 0 0,0 0 0,0 0 0,0 0 0,0 0 0,2 6 0,14 25 0,-2 0 0,-2 1 0,15 51 0,21 115 0,-25-67 0,-6 1 0,-6 0 0,-3 160 0,-11-289 0,-1 1 0,1 0 0,1 0 0,-1 0 0,1 1 0,0-1 0,3 10 0,-4-16 0,1 0 0,-1 0 0,1 0 0,-1 0 0,1 0 0,0 0 0,-1 0 0,1 0 0,0-1 0,0 1 0,0 0 0,0 0 0,-1 0 0,1-1 0,0 1 0,0-1 0,0 1 0,2 0 0,-1-1 0,0 1 0,0-1 0,0 0 0,0 0 0,0 0 0,0 0 0,0 0 0,0-1 0,0 1 0,0 0 0,0-1 0,0 0 0,0 1 0,2-2 0,113-55 0,22-8 0,203-55-104,-234 84-1157,-76 26-5565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8.273"/>
    </inkml:context>
    <inkml:brush xml:id="br0">
      <inkml:brushProperty name="width" value="0.05" units="cm"/>
      <inkml:brushProperty name="height" value="0.05" units="cm"/>
      <inkml:brushProperty name="color" value="#E71224"/>
    </inkml:brush>
  </inkml:definitions>
  <inkml:trace contextRef="#ctx0" brushRef="#br0">135 0 24575,'-1'2'0,"0"1"0,0-1 0,-1 0 0,1 0 0,-1 0 0,1 0 0,-1 0 0,0-1 0,0 1 0,0-1 0,0 1 0,0-1 0,0 1 0,0-1 0,0 0 0,-3 1 0,-7 5 0,-9 11 0,17-14 0,-1 1 0,0-1 0,0 0 0,0 0 0,0-1 0,-1 0 0,0 0 0,1 0 0,-1 0 0,-8 1 0,11-7 0,7-4 0,8-7 0,-7 8 0,1 0 0,0 1 0,1 0 0,-1 0 0,1 1 0,0-1 0,0 1 0,1 1 0,-1 0 0,1 0 0,0 0 0,10-2 0,-12 4 0,0 1 0,0-1 0,-1 1 0,1 1 0,0-1 0,0 1 0,-1 0 0,1 0 0,-1 0 0,1 1 0,-1 0 0,1 0 0,-1 1 0,0-1 0,0 1 0,0 0 0,0 0 0,5 5 0,2 3-341,0 0 0,0 1-1,11 15 1,-13-13-6485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7.953"/>
    </inkml:context>
    <inkml:brush xml:id="br0">
      <inkml:brushProperty name="width" value="0.05" units="cm"/>
      <inkml:brushProperty name="height" value="0.05" units="cm"/>
      <inkml:brushProperty name="color" value="#E71224"/>
    </inkml:brush>
  </inkml:definitions>
  <inkml:trace contextRef="#ctx0" brushRef="#br0">174 80 24575,'0'-3'0,"-1"0"0,0 0 0,0 0 0,0 1 0,0-1 0,0 0 0,0 1 0,-1-1 0,0 1 0,1 0 0,-1-1 0,0 1 0,0 0 0,-4-3 0,1 0 0,-1 0 0,1 1 0,-1-1 0,-12-5 0,16 9 0,0-1 0,-1 1 0,1 0 0,0 0 0,-1 0 0,1 1 0,-1-1 0,1 0 0,-1 1 0,0 0 0,1 0 0,-1 0 0,1 0 0,-1 0 0,1 0 0,-1 0 0,1 1 0,-1-1 0,1 1 0,-1 0 0,1 0 0,-1 0 0,1 0 0,0 0 0,0 1 0,-1-1 0,1 1 0,0-1 0,0 1 0,0 0 0,1-1 0,-1 1 0,0 0 0,1 0 0,-1 1 0,1-1 0,0 0 0,0 0 0,0 1 0,-2 3 0,-1 7 0,0 0 0,0 0 0,2 0 0,-1 1 0,2-1 0,-1 19 0,2-12 0,0-1 0,2 1 0,0 0 0,1-1 0,1 1 0,10 28 0,-11-40 0,0-1 0,1 1 0,0-1 0,0 0 0,1 0 0,-1-1 0,1 1 0,7 6 0,-8-10 0,0 0 0,0 0 0,0 0 0,0 0 0,1 0 0,-1-1 0,1 0 0,-1 0 0,1 0 0,0-1 0,0 1 0,0-1 0,0 0 0,6 0 0,-6-1 0,0-1 0,1 1 0,-1-1 0,1 0 0,-1 0 0,0-1 0,0 0 0,0 0 0,0 0 0,0 0 0,0-1 0,-1 0 0,1 0 0,-1 0 0,1-1 0,-1 1 0,0-1 0,-1 0 0,1 0 0,-1 0 0,1-1 0,-1 1 0,-1-1 0,5-8 0,-3 5 0,1-1 0,-1 0 0,-1-1 0,0 1 0,0-1 0,-1 1 0,0-1 0,0 0 0,-1 0 0,-1 0 0,0 0 0,-1-18 0,-2 20 9,1-1 1,-1 1-1,-1 0 0,1 0 0,-1 0 1,-1 0-1,0 1 0,0-1 0,0 1 0,-1 1 1,0-1-1,-13-11 0,14 14-92,0 0 1,0-1-1,-1 2 1,0-1-1,0 1 1,0 0-1,0 0 1,0 0-1,-1 1 1,1 0-1,-1 0 1,0 1-1,1 0 1,-1 0-1,0 1 1,0-1-1,-8 2 1,-4 4-6744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8.288"/>
    </inkml:context>
    <inkml:brush xml:id="br0">
      <inkml:brushProperty name="width" value="0.05" units="cm"/>
      <inkml:brushProperty name="height" value="0.05" units="cm"/>
      <inkml:brushProperty name="color" value="#E71224"/>
    </inkml:brush>
  </inkml:definitions>
  <inkml:trace contextRef="#ctx0" brushRef="#br0">254 79 24575,'0'-3'0,"-1"-1"0,0 1 0,0-1 0,0 1 0,0 0 0,-1 0 0,1-1 0,-1 1 0,0 0 0,0 0 0,0 1 0,0-1 0,0 0 0,-1 1 0,1-1 0,-1 1 0,0 0 0,1-1 0,-1 1 0,0 1 0,0-1 0,0 0 0,-1 1 0,1 0 0,0-1 0,-5 0 0,3 0 0,-1 1 0,1-1 0,-1 1 0,0 0 0,1 0 0,-1 0 0,0 1 0,0 0 0,0 0 0,1 1 0,-1-1 0,0 1 0,0 0 0,1 1 0,-9 2 0,7 1 0,0 0 0,1 0 0,0 0 0,0 1 0,0 0 0,0 0 0,1 0 0,0 1 0,1 0 0,-1 0 0,1 0 0,1 0 0,-1 1 0,1-1 0,0 1 0,1 0 0,0 0 0,0 0 0,0 10 0,0-7 0,1 1 0,0-1 0,1 0 0,0 1 0,1-1 0,1 1 0,-1-1 0,2 0 0,0 1 0,0-1 0,1-1 0,0 1 0,7 12 0,-7-16 7,1-1 0,1 1 0,-1 0 0,1-1 0,0 0 1,1-1-1,-1 0 0,1 1 0,0-2 0,0 1 0,1-1 0,-1 0 0,1-1 0,0 0 0,0 0 0,13 2 0,-7-2-172,1-1 0,0 0 0,0-1 0,0-1 0,0 0 0,0-1 0,-1-1 0,22-5 0,10-5-6661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8.910"/>
    </inkml:context>
    <inkml:brush xml:id="br0">
      <inkml:brushProperty name="width" value="0.05" units="cm"/>
      <inkml:brushProperty name="height" value="0.05" units="cm"/>
      <inkml:brushProperty name="color" value="#E71224"/>
    </inkml:brush>
  </inkml:definitions>
  <inkml:trace contextRef="#ctx0" brushRef="#br0">173 983 24575,'-1'-7'0,"0"0"0,-1 0 0,0 0 0,-1 0 0,1 1 0,-1-1 0,0 1 0,-1-1 0,0 1 0,0 0 0,0 0 0,0 1 0,-1-1 0,0 1 0,-1 0 0,1 0 0,-1 1 0,1 0 0,-1 0 0,-11-5 0,16 8 0,-1 0 0,0 0 0,1 1 0,-1-1 0,0 1 0,0 0 0,1-1 0,-1 1 0,0 0 0,0 0 0,0 0 0,1 0 0,-1 0 0,0 1 0,0-1 0,1 0 0,-1 1 0,0-1 0,0 1 0,1 0 0,-3 1 0,1 0 0,1 0 0,-1 0 0,1 1 0,0-1 0,0 0 0,0 1 0,1-1 0,-1 1 0,1 0 0,-1-1 0,-1 6 0,-1 4 0,1 0 0,0 0 0,1 0 0,0 0 0,0 15 0,2-18 0,0 1 0,1-1 0,0 1 0,0-1 0,1 1 0,0-1 0,0 0 0,1 0 0,1 0 0,0 0 0,7 14 0,-8-19 0,-1-1 0,1 1 0,0 0 0,0-1 0,1 0 0,-1 0 0,1 0 0,-1 0 0,1 0 0,0-1 0,0 1 0,0-1 0,1 0 0,-1-1 0,0 1 0,1-1 0,-1 1 0,1-1 0,-1-1 0,1 1 0,-1-1 0,1 1 0,0-1 0,-1-1 0,9 0 0,-6-1 0,0 1 0,0-2 0,0 1 0,-1-1 0,1 1 0,0-2 0,-1 1 0,0-1 0,0 0 0,0 0 0,0-1 0,-1 0 0,0 0 0,0 0 0,8-11 0,-9 11 0,0-1 0,-1 1 0,0-1 0,0 0 0,0 0 0,0 0 0,-1 0 0,0 0 0,-1-1 0,1 1 0,-1 0 0,0-1 0,-1 0 0,0 1 0,0-1 0,0 1 0,-2-9 0,18 25 0,1 3 0,1 0 0,19 9 0,-31-20 0,0 0 0,0 0 0,0 0 0,1-1 0,-1 0 0,0 0 0,0 0 0,1-1 0,-1 0 0,0 0 0,1 0 0,-1-1 0,0 0 0,0-1 0,1 1 0,-1-1 0,0 0 0,0-1 0,7-3 0,-5 1 0,0-1 0,0 0 0,-1 0 0,0 0 0,0-1 0,-1 0 0,0 0 0,0-1 0,0 1 0,-1-1 0,0-1 0,5-12 0,-3 4 0,0-1 0,-1-1 0,-1 1 0,-1-1 0,0 0 0,-2 0 0,0 0 0,-1-29 0,-3 19 0,-1 0 0,-1 0 0,-2 0 0,-18-54 0,-7 8 0,-3 2 0,-3 0 0,-47-67 0,66 111 0,7 10 0,0 1 0,-1 0 0,0 1 0,-2 1 0,-16-17 0,29 32 0,0 1 0,1-1 0,-1 0 0,0 0 0,0 1 0,0-1 0,0 0 0,0 1 0,0-1 0,0 1 0,0 0 0,0-1 0,-1 1 0,1 0 0,-2-1 0,3 1 0,-1 0 0,1 1 0,0-1 0,-1 0 0,1 0 0,-1 0 0,1 1 0,0-1 0,-1 0 0,1 0 0,0 1 0,-1-1 0,1 0 0,0 1 0,0-1 0,-1 0 0,1 1 0,0-1 0,0 1 0,0-1 0,-1 0 0,1 1 0,0-1 0,0 1 0,0-1 0,0 0 0,0 1 0,-1 4 0,1-1 0,0 1 0,0-1 0,1 0 0,-1 1 0,3 6 0,11 42 0,4 0 0,1-2 0,36 68 0,94 139 0,-77-144 0,4-3 0,106 115 0,-141-174-1365,-30-32-5461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9.327"/>
    </inkml:context>
    <inkml:brush xml:id="br0">
      <inkml:brushProperty name="width" value="0.05" units="cm"/>
      <inkml:brushProperty name="height" value="0.05" units="cm"/>
      <inkml:brushProperty name="color" value="#E71224"/>
    </inkml:brush>
  </inkml:definitions>
  <inkml:trace contextRef="#ctx0" brushRef="#br0">45 104 24575,'-5'-6'0,"0"0"0,1 0 0,-1-1 0,1 1 0,1-1 0,0 0 0,-1 0 0,2 0 0,-1 0 0,1 0 0,0-1 0,0-9 0,4 11 0,4 12 0,6 13 0,50 120 0,115 238 0,-155-338-1365,-2-7-5461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6:59.780"/>
    </inkml:context>
    <inkml:brush xml:id="br0">
      <inkml:brushProperty name="width" value="0.05" units="cm"/>
      <inkml:brushProperty name="height" value="0.05" units="cm"/>
      <inkml:brushProperty name="color" value="#E71224"/>
    </inkml:brush>
  </inkml:definitions>
  <inkml:trace contextRef="#ctx0" brushRef="#br0">507 1157 24575,'-98'-98'0,"-88"-114"0,155 173 0,3-1 0,1-1 0,2-2 0,2-1 0,2 0 0,-22-69 0,37 92 0,0 0 0,2-1 0,0 1 0,2-1 0,0 0 0,2 0 0,1-23 0,1 32 0,0 1 0,0 0 0,1 0 0,0 1 0,1-1 0,1 1 0,0-1 0,0 1 0,1 1 0,0-1 0,1 1 0,1 0 0,-1 1 0,11-11 0,-6 9 0,0 0 0,1 1 0,1 1 0,-1 0 0,2 0 0,-1 2 0,1-1 0,0 2 0,30-9 0,-23 10 0,1 1 0,-1 1 0,1 0 0,0 2 0,0 1 0,34 4 0,-15 3 0,-1 1 0,0 2 0,-1 2 0,0 2 0,-1 1 0,-1 2 0,51 31 0,-49-23 0,-2 1 0,0 1 0,-2 3 0,57 59 0,-77-72 0,-1 1 0,-1 0 0,0 1 0,-2 0 0,0 2 0,-1-1 0,-1 1 0,-1 0 0,-1 1 0,-1 0 0,7 35 0,-13-43 0,1 0 0,-2 0 0,0 0 0,-1 0 0,0 0 0,-1 0 0,0 0 0,-2-1 0,1 1 0,-10 21 0,5-17 0,-1-1 0,-1-1 0,0 1 0,-2-2 0,1 0 0,-2 0 0,-16 15 0,2-6 0,-1-2 0,-1 0 0,-2-2 0,0-1 0,-1-2 0,0-1 0,-64 22 0,63-27 0,-36 6 0,60-15 0,-1 0 0,0-1 0,1 0 0,-1-1 0,0 0 0,0-1 0,1 1 0,-14-4 0,22 4 0,0-1 0,0 1 0,0 0 0,0 0 0,0-1 0,0 1 0,0 0 0,0-1 0,0 1 0,0-1 0,0 1 0,1-1 0,-1 0 0,0 1 0,0-1 0,1 0 0,-1 1 0,0-1 0,1 0 0,-1 0 0,0-1 0,1 1 0,0 1 0,0-1 0,0 0 0,0 0 0,1 1 0,-1-1 0,0 0 0,0 1 0,1-1 0,-1 0 0,0 1 0,1-1 0,-1 1 0,0-1 0,1 0 0,-1 1 0,1-1 0,-1 1 0,1-1 0,0 1 0,-1 0 0,2-1 0,2-2 0,1 0 0,0 0 0,0 1 0,0-1 0,0 1 0,10-2 0,18-1 0,0 1 0,0 1 0,0 2 0,0 1 0,0 2 0,0 2 0,57 12 0,-31-1 0,0 3 0,-2 3 0,73 36 0,-91-38-227,-1 1-1,-1 3 1,-1 1-1,-2 1 1,42 39-1,-57-46-6598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0.183"/>
    </inkml:context>
    <inkml:brush xml:id="br0">
      <inkml:brushProperty name="width" value="0.05" units="cm"/>
      <inkml:brushProperty name="height" value="0.05" units="cm"/>
      <inkml:brushProperty name="color" value="#E71224"/>
    </inkml:brush>
  </inkml:definitions>
  <inkml:trace contextRef="#ctx0" brushRef="#br0">24 343 24575,'0'-4'0,"1"1"0,-1-1 0,0 1 0,1 0 0,0-1 0,0 1 0,0 0 0,0 0 0,0-1 0,1 1 0,-1 0 0,1 0 0,0 1 0,0-1 0,0 0 0,0 1 0,0-1 0,1 1 0,-1-1 0,6-3 0,4-1 0,0 1 0,0 0 0,0 0 0,15-4 0,-13 5 0,0-1 0,20-10 0,-28 12 0,0 0 0,0-1 0,0 1 0,-1-1 0,1-1 0,-1 1 0,0-1 0,-1 0 0,1 0 0,3-6 0,-7 9 0,1 0 0,-1 0 0,0 0 0,0 0 0,0 0 0,-1-1 0,1 1 0,-1 0 0,0 0 0,1 0 0,-1-1 0,-1 1 0,1 0 0,0 0 0,-1 0 0,0-1 0,0 1 0,0 0 0,0 0 0,0 0 0,0 0 0,-1 0 0,0 1 0,1-1 0,-4-4 0,-1 1 0,0 0 0,0 1 0,0-1 0,-1 1 0,1 0 0,-1 0 0,0 1 0,-1 0 0,1 0 0,-1 1 0,0 0 0,0 1 0,0-1 0,0 1 0,0 1 0,0 0 0,-1 0 0,1 0 0,0 1 0,-1 0 0,1 1 0,0 0 0,0 0 0,-1 1 0,1 0 0,-9 3 0,15-4 0,0 0 0,0 1 0,0-1 0,0 0 0,0 0 0,0 1 0,0 0 0,0-1 0,0 1 0,1 0 0,-1 0 0,1 0 0,-1 0 0,1 0 0,0 0 0,0 0 0,0 0 0,0 0 0,0 1 0,-1 2 0,2-1 0,0-1 0,-1 1 0,2 0 0,-1 0 0,0-1 0,1 1 0,-1 0 0,1-1 0,0 1 0,0 0 0,4 6 0,0 1 0,2-1 0,-1 0 0,1 1 0,1-2 0,0 1 0,0-1 0,10 8 0,-8-9 14,-1-1-1,1 0 0,1 0 0,-1-1 1,1-1-1,0 0 0,0 0 1,18 4-1,-8-4-310,-1-1 0,1-2 0,0 0 0,23-1 0,-11-1-6529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0.652"/>
    </inkml:context>
    <inkml:brush xml:id="br0">
      <inkml:brushProperty name="width" value="0.05" units="cm"/>
      <inkml:brushProperty name="height" value="0.05" units="cm"/>
      <inkml:brushProperty name="color" value="#E71224"/>
    </inkml:brush>
  </inkml:definitions>
  <inkml:trace contextRef="#ctx0" brushRef="#br0">104 362 24575,'-1'-22'0,"-2"0"0,-1 0 0,-1 1 0,-1-1 0,0 1 0,-12-24 0,-7-24 0,-9-38 0,33 96 0,7 15 0,9 16 0,34 73 0,42 110 0,-25-51 0,49 91 0,45 100 0,-210-447 0,-42-92 0,68 136 0,1 0 0,4-1 0,2-2 0,3 1 0,-8-85 0,21 139 0,1 0 0,0-1 0,1 1 0,0 0 0,3-10 0,-4 17 0,0 0 0,0 0 0,0 0 0,0 0 0,0 0 0,1 0 0,-1 0 0,0 0 0,1 0 0,-1 0 0,1 0 0,-1 0 0,1 1 0,-1-1 0,1 0 0,0 0 0,-1 0 0,1 1 0,0-1 0,0 0 0,0 1 0,-1-1 0,1 1 0,0-1 0,0 1 0,0-1 0,0 1 0,0 0 0,0-1 0,0 1 0,0 0 0,0 0 0,0 0 0,0 0 0,0 0 0,0 0 0,0 0 0,0 0 0,0 0 0,0 0 0,0 0 0,0 1 0,0-1 0,0 0 0,0 1 0,0-1 0,0 1 0,-1-1 0,1 1 0,0-1 0,0 1 0,0 0 0,0 0 0,4 3 0,0 0 0,0 1 0,0-1 0,-1 1 0,0 0 0,0 0 0,-1 0 0,1 1 0,-1-1 0,0 1 0,0 0 0,-1 0 0,0 0 0,0 0 0,0 0 0,-1 0 0,1 7 0,-2-8 0,1 0 0,-1 0 0,0 0 0,-1 0 0,1 0 0,-1 0 0,0 0 0,0-1 0,-1 1 0,1 0 0,-1-1 0,0 1 0,0 0 0,-1-1 0,1 0 0,-1 0 0,0 0 0,0 0 0,0 0 0,-1-1 0,0 1 0,-3 2 0,-1-1-151,1 0-1,-1-1 0,0 0 0,0 0 1,0-1-1,0 0 0,0-1 1,-10 2-1,-7 0-6674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1.370"/>
    </inkml:context>
    <inkml:brush xml:id="br0">
      <inkml:brushProperty name="width" value="0.05" units="cm"/>
      <inkml:brushProperty name="height" value="0.05" units="cm"/>
      <inkml:brushProperty name="color" value="#E71224"/>
    </inkml:brush>
  </inkml:definitions>
  <inkml:trace contextRef="#ctx0" brushRef="#br0">25 338 24575,'1'-1'0,"0"0"0,0 1 0,-1-1 0,1 0 0,0 0 0,-1 0 0,1 0 0,0 0 0,-1 0 0,1 0 0,-1 0 0,0 0 0,1 0 0,-1-1 0,0 1 0,0 0 0,0 0 0,1 0 0,-1 0 0,0 0 0,0-1 0,-1 1 0,1 0 0,0 0 0,-1-2 0,1 3 0,0 0 0,0-1 0,0 1 0,0 0 0,-1 0 0,1 0 0,0-1 0,0 1 0,0 0 0,-1 0 0,1 0 0,0-1 0,0 1 0,0 0 0,-1 0 0,1 0 0,0 0 0,0 0 0,-1 0 0,1 0 0,0 0 0,0-1 0,-1 1 0,1 0 0,0 0 0,-1 0 0,1 0 0,0 0 0,0 0 0,-1 1 0,1-1 0,-1 0 0,-10 12 0,8-5 0,1-1 0,0 1 0,0 0 0,0 0 0,1 0 0,0 0 0,1 0 0,-1 0 0,1 0 0,1 0 0,-1 0 0,1 0 0,0 0 0,1 0 0,0 0 0,0 0 0,0-1 0,1 1 0,0-1 0,5 9 0,-4-8 0,0-1 0,0 1 0,0-1 0,0-1 0,1 1 0,0-1 0,1 1 0,-1-1 0,1-1 0,0 1 0,0-1 0,0 0 0,0 0 0,1-1 0,0 0 0,0 0 0,0-1 0,0 0 0,10 2 0,-11-3 0,1-1 0,-1-1 0,0 1 0,0-1 0,1 0 0,-1 0 0,0-1 0,0 0 0,0 0 0,0 0 0,-1-1 0,1 0 0,-1 0 0,1 0 0,-1-1 0,0 1 0,0-1 0,-1-1 0,1 1 0,-1-1 0,5-6 0,-6 7 0,0 0 0,0 0 0,-1 0 0,0 0 0,0-1 0,0 1 0,0-1 0,-1 1 0,0-1 0,0 0 0,0 1 0,0-1 0,-1 0 0,0 0 0,0 0 0,0 1 0,0-1 0,-1 0 0,0 0 0,0 1 0,0-1 0,-1 0 0,1 1 0,-1 0 0,0-1 0,0 1 0,-1 0 0,-3-6 0,-1 2 0,0 0 0,-1 1 0,1 0 0,-2 0 0,1 1 0,-1-1 0,0 2 0,0-1 0,-16-5 0,18 7 0,-1 1 0,1 1 0,-1-1 0,0 1 0,1 1 0,-1-1 0,0 1 0,0 1 0,0 0 0,-1 0 0,1 0 0,0 1 0,-9 2 0,3 3 0,17-1 0,-1-4 0,0-1 0,1 1 0,-1-1 0,0 0 0,0 1 0,1-1 0,-1 0 0,0-1 0,0 1 0,3-1 0,23-5 0,-1-2 0,0-2 0,0 0 0,36-20 0,-46 21 0,-1-1 0,0-1 0,0 0 0,-1-1 0,-1 0 0,0-1 0,20-25 0,-30 32 0,-1 1 0,0-1 0,0 1 0,0-1 0,-1 0 0,0 0 0,0 0 0,-1 0 0,1 0 0,-1-7 0,0 12 0,-1-1 0,0 1 0,0-1 0,0 1 0,0-1 0,0 1 0,0-1 0,-1 1 0,1-1 0,0 1 0,-1-1 0,1 1 0,-1 0 0,0-1 0,1 1 0,-1 0 0,0 0 0,0-1 0,0 1 0,0 0 0,0 0 0,0 0 0,0 0 0,0 0 0,0 0 0,0 0 0,-1 1 0,1-1 0,0 0 0,-1 1 0,1-1 0,0 0 0,-1 1 0,1 0 0,-1-1 0,1 1 0,-1 0 0,1 0 0,-1 0 0,1 0 0,-1 0 0,1 0 0,0 0 0,-1 1 0,1-1 0,-1 0 0,-1 1 0,1 0 0,-1-1 0,1 1 0,-1 0 0,1-1 0,-1 1 0,1 1 0,-1-1 0,1 0 0,0 0 0,0 1 0,-1 0 0,1-1 0,0 1 0,0 0 0,1 0 0,-1 0 0,0 0 0,1 0 0,-1 0 0,1 0 0,0 1 0,-1-1 0,1 1 0,0-1 0,1 1 0,-1-1 0,0 1 0,1-1 0,-1 1 0,1 0 0,0-1 0,0 1 0,0 0 0,0-1 0,0 1 0,1 0 0,-1-1 0,1 1 0,0-1 0,0 1 0,0-1 0,0 1 0,0-1 0,0 0 0,1 1 0,-1-1 0,1 0 0,-1 0 0,1 0 0,0 0 0,0 0 0,3 2 0,7 4 0,0 0 0,1-1 0,0 0 0,0-1 0,26 9 0,75 14 0,-59-17 0,-27-5 0,45 12 0,-68-17 0,1 0 0,-1 0 0,1 1 0,-1-1 0,0 1 0,0 0 0,0 1 0,-1-1 0,7 7 0,-10-8 0,1-1 0,-1 0 0,-1 0 0,1 1 0,0-1 0,0 0 0,0 1 0,-1-1 0,1 1 0,-1-1 0,1 1 0,-1-1 0,1 1 0,-1-1 0,0 1 0,0 0 0,0-1 0,0 1 0,0-1 0,0 1 0,0-1 0,-1 1 0,1 0 0,0-1 0,-1 1 0,0-1 0,1 0 0,-1 1 0,0-1 0,1 1 0,-1-1 0,0 0 0,0 0 0,0 1 0,0-1 0,-1 0 0,1 0 0,0 0 0,0 0 0,-3 1 0,-3 3 0,-1 0 0,0 0 0,0-1 0,0 0 0,-15 5 0,3-2-195,-1-1 0,0 0 0,0-2 0,0 0 0,-1-2 0,-22 0 0,6-4-6631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1.732"/>
    </inkml:context>
    <inkml:brush xml:id="br0">
      <inkml:brushProperty name="width" value="0.05" units="cm"/>
      <inkml:brushProperty name="height" value="0.05" units="cm"/>
      <inkml:brushProperty name="color" value="#E71224"/>
    </inkml:brush>
  </inkml:definitions>
  <inkml:trace contextRef="#ctx0" brushRef="#br0">0 0 24575,'5'0'0,"6"0"0,2 5 0,2 1 0,0 5 0,1 5 0,4 5 0,-2 3 0,0 3 0,3 1 0,2 1 0,2 0 0,1 0 0,-3 0 0,-1-5 0,-4-2 0,-6-4-8191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2.084"/>
    </inkml:context>
    <inkml:brush xml:id="br0">
      <inkml:brushProperty name="width" value="0.05" units="cm"/>
      <inkml:brushProperty name="height" value="0.05" units="cm"/>
      <inkml:brushProperty name="color" value="#E71224"/>
    </inkml:brush>
  </inkml:definitions>
  <inkml:trace contextRef="#ctx0" brushRef="#br0">111 162 24575,'-4'-10'0,"-7"-7"0,-7-7 0,1-3 0,-2-2 0,-3-1 0,3 5-8191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9.335"/>
    </inkml:context>
    <inkml:brush xml:id="br0">
      <inkml:brushProperty name="width" value="0.05" units="cm"/>
      <inkml:brushProperty name="height" value="0.05" units="cm"/>
      <inkml:brushProperty name="color" value="#E71224"/>
    </inkml:brush>
  </inkml:definitions>
  <inkml:trace contextRef="#ctx0" brushRef="#br0">1 6 24575,'0'1'0,"0"0"0,1 0 0,-1 0 0,1 0 0,-1 0 0,0 0 0,1 0 0,0-1 0,-1 1 0,1 0 0,0 0 0,-1 0 0,1 0 0,0-1 0,0 1 0,0 0 0,0-1 0,0 1 0,0-1 0,-1 1 0,1-1 0,0 1 0,0-1 0,1 0 0,-1 0 0,0 1 0,2-1 0,35 5 0,-32-4 0,93 2 0,162-14 0,-85 0 0,738 3 0,-585 10 0,-324-2-109,-4 0 39,0 0 0,0 0 1,0 0-1,0 0 0,1 0 0,-1 0 1,0 0-1,0 0 0,0-1 0,0 1 0,0 0 1,0-1-1,0 1 0,1-1 0,-1 1 1,0-1-1,1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3.317"/>
    </inkml:context>
    <inkml:brush xml:id="br0">
      <inkml:brushProperty name="width" value="0.05" units="cm"/>
      <inkml:brushProperty name="height" value="0.05" units="cm"/>
      <inkml:brushProperty name="color" value="#E71224"/>
    </inkml:brush>
  </inkml:definitions>
  <inkml:trace contextRef="#ctx0" brushRef="#br0">1 1 24575,'0'5'0,"1"0"0,0 1 0,0-1 0,1 0 0,3 9 0,3 7 0,37 122 0,110 233 0,-140-342 0,3 4 0,-1 0 0,16 62 0,-32-98 0,0 1 0,-1-1 0,0 1 0,1-1 0,-1 1 0,0 0 0,0-1 0,0 1 0,-1-1 0,1 1 0,0-1 0,-1 1 0,0-1 0,0 1 0,-1 3 0,1-5 0,0 0 0,0-1 0,0 1 0,1 0 0,-1 0 0,0-1 0,0 1 0,-1 0 0,1-1 0,0 1 0,0-1 0,0 0 0,0 1 0,0-1 0,0 0 0,-1 1 0,1-1 0,0 0 0,0 0 0,-1 0 0,1 0 0,0 0 0,0-1 0,0 1 0,0 0 0,-1-1 0,1 1 0,0 0 0,0-1 0,0 1 0,0-1 0,0 0 0,-1 0 0,-12-6 0,1-1 0,0-1 0,0 0 0,1 0 0,0-1 0,1-1 0,-16-19 0,7 6 0,2-2 0,-28-48 0,43 70 0,1 0 0,0 0 0,1 0 0,-1-1 0,1 1 0,-1 0 0,1-1 0,1 1 0,-1-1 0,0 1 0,1-9 0,1 10 0,-1 0 0,1 0 0,0 1 0,0-1 0,0 0 0,1 1 0,-1-1 0,0 0 0,1 1 0,0 0 0,-1-1 0,1 1 0,0 0 0,0 0 0,1 0 0,-1 0 0,0 0 0,1 1 0,4-4 0,18-8 0,1 2 0,47-16 0,-29 12 0,-12 3 0,281-93 0,-312 104 0,0 1 0,0 0 0,0-1 0,0 1 0,0 0 0,1 0 0,-1 0 0,0-1 0,0 1 0,0 0 0,0 1 0,1-1 0,-1 0 0,0 0 0,0 0 0,0 1 0,0-1 0,2 1 0,-3 0 0,1-1 0,-1 1 0,1-1 0,-1 1 0,0 0 0,1-1 0,-1 1 0,0-1 0,0 1 0,0 0 0,1-1 0,-1 1 0,0 0 0,0-1 0,0 1 0,0 0 0,0 0 0,0-1 0,0 1 0,0 0 0,0-1 0,-1 1 0,1 0 0,-3 8 0,0 0 0,-1 0 0,-9 15 0,2-2 0,8-13 0,0 0 0,2 0 0,-1 0 0,1 0 0,0 0 0,1 0 0,0 0 0,0 0 0,1 0 0,0 0 0,1 0 0,0 0 0,0 0 0,1 0 0,0-1 0,0 1 0,1-1 0,0 0 0,1 0 0,0 0 0,0-1 0,1 0 0,8 9 0,-8-9 0,1 0 0,0 0 0,0-1 0,0 0 0,1-1 0,0 1 0,0-1 0,1-1 0,-1 0 0,1 0 0,0 0 0,0-1 0,0-1 0,0 1 0,1-2 0,-1 1 0,1-1 0,-1-1 0,1 1 0,-1-2 0,1 1 0,12-4 0,-17 4 0,0-2 0,-1 1 0,1-1 0,0 1 0,0-1 0,-1-1 0,1 1 0,-1-1 0,0 1 0,0-1 0,0 0 0,0-1 0,0 1 0,0-1 0,-1 0 0,0 1 0,0-2 0,0 1 0,0 0 0,-1 0 0,1-1 0,-1 0 0,0 1 0,-1-1 0,1 0 0,-1 0 0,0 0 0,0 0 0,-1 0 0,1 0 0,-1 0 0,0 0 0,0 0 0,-1 0 0,0 0 0,0 0 0,0 0 0,0 0 0,-1 0 0,-3-8 0,-5-2 0,0-1 0,-1 2 0,-1-1 0,0 2 0,-1 0 0,0 0 0,-1 1 0,-1 1 0,0 0 0,0 1 0,-22-10 0,36 19 0,-1 1 0,1-1 0,-1 0 0,1 0 0,-1 1 0,1-1 0,0 0 0,0 0 0,-1 0 0,1 0 0,0 0 0,0-1 0,0 1 0,0 0 0,0 0 0,0-1 0,0 1 0,1-1 0,-1 1 0,0-1 0,1 1 0,-1-1 0,0-1 0,2 1 0,0 1 0,0-1 0,0 1 0,-1-1 0,1 1 0,0-1 0,1 1 0,-1-1 0,0 1 0,0 0 0,1 0 0,-1 0 0,0-1 0,1 1 0,-1 1 0,1-1 0,0 0 0,-1 0 0,1 1 0,0-1 0,1 0 0,28-12 0,0 1 0,0 2 0,1 1 0,1 2 0,-1 1 0,1 1 0,0 2 0,38 1 0,-61 3 0,-1 1 0,1 0 0,-1 0 0,0 1 0,1 1 0,-1-1 0,-1 1 0,1 1 0,0 0 0,-1 0 0,0 0 0,9 9 0,-13-11 0,-1 1 0,0-1 0,0 0 0,0 1 0,0 0 0,-1 0 0,1 0 0,-1 0 0,0 0 0,0 0 0,-1 0 0,2 7 0,-2-8 0,-1 0 0,1 1 0,-1-1 0,0 1 0,-1-1 0,1 1 0,-1-1 0,1 0 0,-1 1 0,0-1 0,0 0 0,0 0 0,-1 1 0,1-1 0,-1 0 0,0 0 0,0-1 0,-3 5 0,2-4 0,0 1 0,0-1 0,0 0 0,-1 0 0,1-1 0,-1 1 0,0-1 0,0 0 0,1 0 0,-2 0 0,1 0 0,-6 1 0,9-2 0,-1-1 0,1 0 0,0 0 0,0 0 0,-1 0 0,1 0 0,0 0 0,0 0 0,-1 0 0,1 0 0,0-1 0,0 1 0,-1 0 0,1-1 0,0 1 0,0-1 0,0 1 0,-3-2 0,3 0 0,0 1 0,0 0 0,0-1 0,0 1 0,0-1 0,1 0 0,-1 1 0,0-1 0,1 1 0,-1-1 0,1 0 0,-1 1 0,1-1 0,0 0 0,0 0 0,-1 1 0,2-5 0,0-9 0,0 0 0,2-1 0,0 1 0,0 0 0,2 0 0,7-19 0,44-83 0,-52 109 0,2-5 0,1 0 0,0 0 0,1 0 0,1 1 0,0 0 0,13-13 0,-21 25 0,-1-1 0,1 1 0,-1-1 0,1 1 0,0-1 0,-1 1 0,1-1 0,0 1 0,-1 0 0,1-1 0,0 1 0,-1 0 0,1 0 0,0-1 0,0 1 0,0 0 0,-1 0 0,1 0 0,0 0 0,0 0 0,-1 0 0,1 0 0,0 0 0,0 1 0,-1-1 0,1 0 0,0 0 0,0 0 0,-1 1 0,1-1 0,0 0 0,-1 1 0,1-1 0,0 1 0,-1-1 0,1 1 0,-1-1 0,1 1 0,-1-1 0,1 1 0,-1 0 0,1-1 0,-1 1 0,1 1 0,15 39 0,-13-29 0,3 6 0,1 0 0,1 0 0,1-1 0,15 25 0,-20-37 0,0 1 0,0-1 0,1 0 0,-1-1 0,1 1 0,0-1 0,0 0 0,0 0 0,1 0 0,-1-1 0,1 0 0,0 0 0,0-1 0,0 1 0,0-1 0,1 0 0,6 0 0,-5 0 0,-1-2 0,0 1 0,0-1 0,1 0 0,-1-1 0,0 1 0,0-1 0,1-1 0,-1 0 0,0 0 0,0 0 0,-1-1 0,1 0 0,0 0 0,-1 0 0,0-1 0,0 0 0,0-1 0,0 1 0,-1-1 0,1 0 0,-1 0 0,-1-1 0,1 1 0,-1-1 0,0 0 0,0-1 0,0 1 0,-1 0 0,0-1 0,0 0 0,-1 0 0,0 0 0,2-12 0,-1-2 0,-1 0 0,-1-1 0,0 1 0,-4-27 0,6 212 0,6-94 0,4-1 0,3 0 0,41 114 0,102 191 0,-43-112 0,-109-245 0,9 20 0,19 74 0,-32-102 0,-1 1 0,-1-1 0,1 0 0,-1 1 0,-1 0 0,0-1 0,0 1 0,-1-1 0,-1 1 0,1-1 0,-1 0 0,-1 1 0,-5 13 0,5-18 0,0 0 0,0-1 0,0 1 0,0-1 0,-1 0 0,1 0 0,-1 0 0,0 0 0,-1-1 0,1 1 0,-1-1 0,-9 5 0,5-4 0,0-1 0,0 0 0,0 0 0,-1-1 0,1 0 0,-18 2 0,5-4 0,-1 0 0,1-1 0,-1-1 0,1-2 0,-33-8 0,27 3 0,0-1 0,1-1 0,0-2 0,1-1 0,1 0 0,0-2 0,1-1 0,1-1 0,0-1 0,1-1 0,2-1 0,-30-37 0,33 36 0,2 0 0,0-1 0,2-1 0,0 0 0,1 0 0,2-1 0,1-1 0,1 0 0,0 0 0,3-1 0,0 0 0,1 1 0,1-51 0,4 59 0,1 0 0,1 0 0,0 0 0,1 1 0,1 0 0,1 0 0,1 0 0,0 0 0,1 1 0,1 0 0,0 1 0,1 0 0,15-16 0,-18 22 0,1 0 0,1 1 0,0 0 0,0 0 0,0 1 0,1 0 0,0 1 0,0 0 0,1 1 0,-1 0 0,1 0 0,1 2 0,-1-1 0,0 1 0,1 1 0,-1 0 0,1 0 0,0 1 0,0 1 0,0 0 0,11 2 0,-21-2-49,1 0 1,-1 0-1,0 0 0,0 0 0,0 1 1,0-1-1,0 1 0,0 0 0,0 0 1,0 0-1,0 0 0,0 0 0,0 0 1,-1 0-1,1 0 0,0 1 0,-1-1 1,1 1-1,-1-1 0,1 1 0,-1-1 1,0 1-1,0 0 0,0 0 0,0 0 0,0 0 1,1 2-1,-2 9-6777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7:03.672"/>
    </inkml:context>
    <inkml:brush xml:id="br0">
      <inkml:brushProperty name="width" value="0.05" units="cm"/>
      <inkml:brushProperty name="height" value="0.05" units="cm"/>
      <inkml:brushProperty name="color" value="#E71224"/>
    </inkml:brush>
  </inkml:definitions>
  <inkml:trace contextRef="#ctx0" brushRef="#br0">0 1 24575,'5'0'0,"6"0"0,6 0 0,0 4 0,-2 3-8191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5.822"/>
    </inkml:context>
    <inkml:brush xml:id="br0">
      <inkml:brushProperty name="width" value="0.05" units="cm"/>
      <inkml:brushProperty name="height" value="0.05" units="cm"/>
    </inkml:brush>
  </inkml:definitions>
  <inkml:trace contextRef="#ctx0" brushRef="#br0">1437 62 24575,'1'-4'0,"0"0"0,1 0 0,-1 1 0,1-1 0,0 0 0,0 1 0,1-1 0,-1 1 0,1 0 0,0 0 0,-1 0 0,1 0 0,0 0 0,1 1 0,-1-1 0,0 1 0,1 0 0,5-2 0,-8 3 0,0 1 0,0 0 0,0 0 0,0 0 0,0 0 0,0 0 0,0 0 0,0 0 0,0 0 0,-1 1 0,1-1 0,0 0 0,0 1 0,0-1 0,0 0 0,0 1 0,0-1 0,-1 1 0,1-1 0,0 1 0,0 0 0,-1-1 0,1 1 0,0 0 0,-1-1 0,1 1 0,-1 0 0,1 0 0,-1 0 0,1 0 0,-1-1 0,1 1 0,-1 0 0,0 0 0,0 0 0,1 0 0,-1 0 0,0 0 0,0 0 0,0 0 0,0 0 0,0 0 0,0 1 0,0 5 0,0 0 0,-1-1 0,1 1 0,-3 12 0,-7 6 0,0 1 0,-1-2 0,-2 1 0,0-2 0,-30 39 0,34-48 0,-139 222 0,94-148 0,-73 93 0,36-56 0,-2 36 0,0-2 0,-145 182 0,218-310 0,-3 0 0,-48 51 0,12-21 0,31-30 0,-2-2 0,-45 35 0,57-50 0,1 0 0,1 1 0,0 0 0,1 2 0,1 0 0,-18 27 0,-1 2-80,17-25-177,0 1 0,2 1 0,0 0 0,-13 33 0,21-38-6569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6.274"/>
    </inkml:context>
    <inkml:brush xml:id="br0">
      <inkml:brushProperty name="width" value="0.05" units="cm"/>
      <inkml:brushProperty name="height" value="0.05" units="cm"/>
    </inkml:brush>
  </inkml:definitions>
  <inkml:trace contextRef="#ctx0" brushRef="#br0">152 1 24575,'-27'68'0,"-88"261"0,113-325 0,0 0 0,1 0 0,0 0 0,0 0 0,0 1 0,0-1 0,1 0 0,-1 0 0,1 1 0,0-1 0,1 0 0,-1 1 0,1-1 0,2 7 0,-2-8 0,0 0 0,1-1 0,0 1 0,0-1 0,0 1 0,0-1 0,0 0 0,0 0 0,1 0 0,-1 0 0,1 0 0,-1 0 0,1-1 0,0 1 0,0-1 0,-1 0 0,1 0 0,0 0 0,0 0 0,0-1 0,5 2 0,6 0 0,1 0 0,0-1 0,-1-1 0,1 0 0,22-4 0,74-18 0,-41 7 0,-4 3-77,125-20-1211,-154 28-5538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7.053"/>
    </inkml:context>
    <inkml:brush xml:id="br0">
      <inkml:brushProperty name="width" value="0.05" units="cm"/>
      <inkml:brushProperty name="height" value="0.05" units="cm"/>
    </inkml:brush>
  </inkml:definitions>
  <inkml:trace contextRef="#ctx0" brushRef="#br0">9 88 24575,'-8'3'0,"25"-7"0,24-11 0,83-18 0,8-3 0,-131 35 0,1 1 0,-1 0 0,0-1 0,0 1 0,0 0 0,0 0 0,0-1 0,1 1 0,-1 0 0,0 0 0,0 0 0,0 1 0,0-1 0,0 0 0,1 0 0,-1 1 0,0-1 0,0 0 0,0 1 0,0-1 0,0 1 0,0-1 0,0 1 0,0 0 0,0 0 0,0-1 0,0 1 0,-1 0 0,1 0 0,0 0 0,0 0 0,-1 0 0,1 0 0,-1 0 0,1 0 0,-1 0 0,1 0 0,-1 0 0,1 0 0,-1 0 0,0 0 0,0 0 0,0 1 0,0-1 0,0 2 0,2 10 0,-1 0 0,-1 0 0,-2 20 0,0-6 0,7 23-341,1 1 0,3-1-1,20 65 1,-16-65-6485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8.144"/>
    </inkml:context>
    <inkml:brush xml:id="br0">
      <inkml:brushProperty name="width" value="0.05" units="cm"/>
      <inkml:brushProperty name="height" value="0.05" units="cm"/>
    </inkml:brush>
  </inkml:definitions>
  <inkml:trace contextRef="#ctx0" brushRef="#br0">1 1 24575,'1'4'0,"0"-1"0,0 1 0,1 0 0,-1-1 0,1 1 0,0-1 0,0 1 0,0-1 0,4 5 0,7 12 0,50 103 0,134 241 0,-112-229 0,5-3 0,112 122 0,-154-200 0,3-3 0,1-2 0,3-3 0,2-2 0,2-2 0,125 65 0,-103-71 0,3-4 0,1-4 0,1-3 0,153 22 0,-224-44-119,44 4 372,-56-6-347,0-1 0,0 0 1,0 0-1,0 0 0,0-1 1,0 1-1,0-1 0,0 1 1,0-1-1,-1 0 0,1 0 1,0-1-1,0 1 0,-1 0 1,4-3-1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9.140"/>
    </inkml:context>
    <inkml:brush xml:id="br0">
      <inkml:brushProperty name="width" value="0.05" units="cm"/>
      <inkml:brushProperty name="height" value="0.05" units="cm"/>
    </inkml:brush>
  </inkml:definitions>
  <inkml:trace contextRef="#ctx0" brushRef="#br0">377 86 24575,'0'-4'0,"0"0"0,0 0 0,0 0 0,-1 0 0,1 0 0,-1 0 0,0 1 0,0-1 0,-1 0 0,1 0 0,-1 1 0,0-1 0,0 0 0,-4-5 0,3 7 0,1-1 0,-1 1 0,0 0 0,0 0 0,0 0 0,0 1 0,0-1 0,-1 1 0,1 0 0,0-1 0,-1 2 0,1-1 0,-1 0 0,1 1 0,-1-1 0,1 1 0,-6 0 0,-2 1 0,1 0 0,-1 1 0,1 0 0,-1 0 0,1 1 0,0 0 0,0 1 0,-12 6 0,1 1 0,2 0 0,-35 26 0,42-28 0,1 1 0,0-1 0,0 2 0,1 0 0,-17 23 0,25-31 0,1-1 0,-1 1 0,1 0 0,-1 0 0,1-1 0,0 1 0,0 0 0,0 0 0,1 0 0,-1 0 0,1 0 0,0 0 0,-1 1 0,1-1 0,1 0 0,-1 0 0,0 0 0,1 0 0,0 0 0,-1 0 0,1 0 0,0 0 0,1 0 0,-1-1 0,0 1 0,1 0 0,0-1 0,-1 1 0,1-1 0,0 1 0,0-1 0,0 0 0,1 0 0,-1 0 0,4 3 0,3 1 0,1 0 0,-1-1 0,1 0 0,0-1 0,0 0 0,1 0 0,-1-1 0,15 3 0,92 9 0,-102-13 0,88 3 0,-64-4 0,0 1 0,53 10 0,-89-11 0,0-1 0,0 1 0,0 0 0,-1 0 0,1 0 0,0 0 0,-1 0 0,1 0 0,-1 1 0,1-1 0,-1 1 0,0 0 0,1 0 0,-1 0 0,0 0 0,0 0 0,0 0 0,-1 0 0,1 1 0,2 4 0,-3-5 0,-1 1 0,1 0 0,-1-1 0,0 1 0,0 0 0,0 0 0,0-1 0,-1 1 0,1 0 0,-1-1 0,1 1 0,-1 0 0,0-1 0,0 1 0,0-1 0,0 1 0,-1-1 0,1 0 0,-1 1 0,1-1 0,-1 0 0,-2 2 0,-7 8 0,-1 0 0,0-1 0,0 0 0,-1-1 0,0-1 0,-1 0 0,0-1 0,0 0 0,-1-1 0,-28 9 0,12-7 0,0-1 0,0-1 0,-1-2 0,-50 2 0,71-6-273,0-1 0,1-1 0,-1 1 0,-17-5 0,5-3-6553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09.622"/>
    </inkml:context>
    <inkml:brush xml:id="br0">
      <inkml:brushProperty name="width" value="0.05" units="cm"/>
      <inkml:brushProperty name="height" value="0.05" units="cm"/>
    </inkml:brush>
  </inkml:definitions>
  <inkml:trace contextRef="#ctx0" brushRef="#br0">1 14 24575,'0'-1'0,"0"1"0,0-1 0,0 1 0,0-1 0,0 1 0,0-1 0,0 1 0,0-1 0,0 1 0,0-1 0,0 1 0,0-1 0,0 1 0,1 0 0,-1-1 0,0 1 0,0-1 0,0 1 0,1-1 0,-1 1 0,0 0 0,1-1 0,-1 1 0,0 0 0,1-1 0,-1 1 0,0 0 0,1-1 0,-1 1 0,1 0 0,0 0 0,14 5 0,11 19 0,4 21 0,46 95 0,-54-94 0,2-1 0,42 59 0,-65-102 0,0 0 0,1 0 0,-1-1 0,1 1 0,-1-1 0,1 1 0,0-1 0,-1 1 0,1-1 0,0 0 0,0 0 0,0 0 0,0 0 0,0 0 0,0 0 0,0-1 0,3 1 0,-3-1 0,-1 0 0,0 0 0,0-1 0,1 1 0,-1 0 0,0-1 0,1 1 0,-1-1 0,0 0 0,0 1 0,0-1 0,0 0 0,0 0 0,0 1 0,0-1 0,0 0 0,0 0 0,0 0 0,0 0 0,0 0 0,-1-1 0,1 1 0,0 0 0,-1 0 0,1 0 0,-1-1 0,0 1 0,1-2 0,4-13 0,-1 0 0,-1 0 0,1-21 0,-3 26 0,-1 0 0,2 0 0,0 1 0,0-1 0,1 1 0,0-1 0,0 1 0,1 0 0,1 0 0,9-15 0,-13 23 0,0 0 0,1 1 0,-1-1 0,1 0 0,0 0 0,0 1 0,-1-1 0,1 1 0,0 0 0,0-1 0,0 1 0,0 0 0,1 0 0,-1 0 0,0 0 0,0 1 0,1-1 0,-1 1 0,0-1 0,1 1 0,-1 0 0,0 0 0,1 0 0,-1 0 0,1 0 0,-1 1 0,0-1 0,1 0 0,-1 1 0,0 0 0,0 0 0,0 0 0,1 0 0,-1 0 0,0 0 0,3 2 0,6 6 0,0 0 0,-1 0 0,0 1 0,0 0 0,7 12 0,-7-10 0,80 108-1365,-71-95-5461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0.088"/>
    </inkml:context>
    <inkml:brush xml:id="br0">
      <inkml:brushProperty name="width" value="0.05" units="cm"/>
      <inkml:brushProperty name="height" value="0.05" units="cm"/>
    </inkml:brush>
  </inkml:definitions>
  <inkml:trace contextRef="#ctx0" brushRef="#br0">277 70 24575,'-7'-8'0,"-1"1"0,0 1 0,0-1 0,0 1 0,0 1 0,-1-1 0,0 1 0,0 1 0,-1 0 0,-13-4 0,18 7 0,0 0 0,0 0 0,0 1 0,0 0 0,0 0 0,0 0 0,0 0 0,0 1 0,0 0 0,0 0 0,0 0 0,0 1 0,0-1 0,1 1 0,-1 0 0,1 1 0,-1-1 0,1 1 0,0 0 0,0 0 0,0 0 0,-6 7 0,5-5 0,-1 1 0,1 0 0,0 0 0,1 1 0,0-1 0,0 1 0,0 0 0,1 1 0,0-1 0,0 0 0,1 1 0,-1 0 0,2-1 0,-2 15 0,3-17 0,0 0 0,0 1 0,1-1 0,0 0 0,0 0 0,0 1 0,0-1 0,1 0 0,0 0 0,0-1 0,0 1 0,1 0 0,0-1 0,0 1 0,0-1 0,0 0 0,1 0 0,-1 0 0,1 0 0,0-1 0,0 1 0,1-1 0,4 3 0,4 1 0,0 1 0,1-2 0,0 0 0,0 0 0,0-1 0,1-1 0,0-1 0,0 0 0,0-1 0,20 1 0,-30-3 0,0 1 0,0-2 0,0 1 0,0-1 0,0 1 0,0-1 0,0-1 0,0 1 0,0-1 0,0 1 0,-1-1 0,1-1 0,-1 1 0,1-1 0,-1 0 0,0 0 0,0 0 0,0 0 0,-1-1 0,1 1 0,-1-1 0,0 0 0,0 0 0,0 0 0,0-1 0,-1 1 0,0-1 0,0 1 0,0-1 0,0 0 0,-1 0 0,0 0 0,2-10 0,-3 9 0,0 0 0,0 0 0,0 0 0,-1 0 0,0 0 0,-2-8 0,1 8 0,1 0 0,0 0 0,0 0 0,1-12 0,0 18 0,0-1 0,0 1 0,0-1 0,0 1 0,0-1 0,0 1 0,1-1 0,-1 1 0,0-1 0,0 1 0,1-1 0,-1 1 0,0-1 0,1 1 0,-1-1 0,0 1 0,1 0 0,-1-1 0,0 1 0,1 0 0,-1-1 0,1 1 0,-1 0 0,1 0 0,-1-1 0,1 1 0,-1 0 0,1 0 0,-1 0 0,1 0 0,-1 0 0,1-1 0,-1 1 0,1 0 0,0 0 0,-1 0 0,1 1 0,-1-1 0,1 0 0,-1 0 0,1 0 0,-1 0 0,1 0 0,-1 1 0,1-1 0,-1 0 0,1 0 0,-1 1 0,1-1 0,-1 0 0,1 1 0,26 17 0,-27-18 0,15 11-227,1 0-1,0-1 1,0-1-1,1-1 1,29 11-1,-21-12-6598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0.462"/>
    </inkml:context>
    <inkml:brush xml:id="br0">
      <inkml:brushProperty name="width" value="0.05" units="cm"/>
      <inkml:brushProperty name="height" value="0.05" units="cm"/>
    </inkml:brush>
  </inkml:definitions>
  <inkml:trace contextRef="#ctx0" brushRef="#br0">0 135 24575,'8'1'0,"0"1"0,0 0 0,0 1 0,0 0 0,-1 0 0,1 1 0,-1 0 0,0 0 0,12 9 0,3 2 0,31 16 0,92 72 0,-142-100 0,0-1 0,1 1 0,-1 0 0,1 0 0,-1 0 0,0 1 0,0-1 0,-1 1 0,1 0 0,-1 0 0,4 6 0,-8-9 0,-4-6 0,-5-8 0,6 3 8,0 0 0,0-1 0,1 0 0,0 1 0,0-2 0,2 1 0,-1 0 0,1-1 0,1 1 0,0-1 0,1 1 0,0-1 0,1 1 0,2-17 0,-1 18-95,0 0-1,1 0 1,0 1 0,1-1-1,0 1 1,1-1 0,-1 1-1,2 1 1,-1-1-1,1 1 1,1 0 0,-1 0-1,1 1 1,1 0 0,-1 0-1,16-10 1,-2 4-6739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0.257"/>
    </inkml:context>
    <inkml:brush xml:id="br0">
      <inkml:brushProperty name="width" value="0.05" units="cm"/>
      <inkml:brushProperty name="height" value="0.05" units="cm"/>
      <inkml:brushProperty name="color" value="#E71224"/>
    </inkml:brush>
  </inkml:definitions>
  <inkml:trace contextRef="#ctx0" brushRef="#br0">57 58 24575,'0'-1'0,"1"1"0,-1 0 0,0 0 0,0 0 0,0 0 0,0 0 0,0 0 0,0-1 0,0 1 0,0 0 0,0 0 0,0 0 0,0 0 0,0 0 0,0 0 0,0-1 0,0 1 0,0 0 0,-1 0 0,1 0 0,0 0 0,0 0 0,0 0 0,0-1 0,0 1 0,0 0 0,0 0 0,0 0 0,0 0 0,0 0 0,0 0 0,-1 0 0,1 0 0,0 0 0,0 0 0,0-1 0,0 1 0,0 0 0,0 0 0,-1 0 0,1 0 0,0 0 0,0 0 0,0 0 0,0 0 0,0 0 0,0 0 0,-1 0 0,1 0 0,0 0 0,0 0 0,0 0 0,0 0 0,0 0 0,0 0 0,-1 1 0,1-1 0,0 0 0,0 0 0,0 0 0,0 0 0,-11 10 0,-7 15 0,14-18 0,2-1 0,-1 1 0,1 0 0,0 0 0,0 0 0,1 0 0,0 0 0,0 0 0,1 0 0,0 0 0,0 1 0,0-1 0,1 0 0,0 0 0,1 0 0,0 0 0,0 0 0,5 11 0,-5-13 0,1 0 0,0 0 0,0 0 0,1 0 0,0 0 0,-1-1 0,1 1 0,1-1 0,-1 0 0,1 0 0,0-1 0,-1 0 0,2 1 0,-1-1 0,0-1 0,0 1 0,1-1 0,0 0 0,-1 0 0,1-1 0,0 0 0,0 0 0,6 0 0,-5-1 0,0 0 0,0 0 0,0-1 0,0 0 0,0-1 0,0 1 0,0-1 0,-1-1 0,1 1 0,-1-1 0,1 0 0,-1-1 0,0 1 0,0-1 0,-1 0 0,1-1 0,-1 0 0,0 0 0,0 0 0,5-6 0,-6 6 0,-1 0 0,0 0 0,0 0 0,0 0 0,0 0 0,-1-1 0,1 1 0,-1-1 0,-1 0 0,1 1 0,-1-1 0,0 0 0,-1 0 0,1 0 0,-1 0 0,0 0 0,-1 0 0,1 1 0,-1-1 0,0 0 0,-1 0 0,1 0 0,-1 1 0,-3-6 0,2 3 0,-1 1 0,-1 0 0,1 1 0,-1-1 0,0 1 0,-1 0 0,1 0 0,-1 1 0,0-1 0,-1 1 0,1 1 0,-1-1 0,0 1 0,0 0 0,-10-3 0,11 5 0,0 0 0,1 0 0,-1 1 0,0 0 0,1 1 0,-1-1 0,0 1 0,0 0 0,0 0 0,0 1 0,1 0 0,-1 0 0,0 0 0,1 1 0,-1 0 0,1 0 0,-1 0 0,1 0 0,0 1 0,0 0 0,-9 7 0,9-6-151,-1 1-1,0 0 0,1 0 0,0 1 1,0-1-1,0 1 0,1 0 1,-7 12-1,3 2-6674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0.854"/>
    </inkml:context>
    <inkml:brush xml:id="br0">
      <inkml:brushProperty name="width" value="0.05" units="cm"/>
      <inkml:brushProperty name="height" value="0.05" units="cm"/>
    </inkml:brush>
  </inkml:definitions>
  <inkml:trace contextRef="#ctx0" brushRef="#br0">2 249 24575,'-1'10'0,"0"-1"0,16-8 0,24-11 0,1-1 0,-1-2 0,-1-2 0,65-35 0,-99 48 0,0 0 0,-1 0 0,1 0 0,0-1 0,-1 0 0,0 0 0,1 0 0,-1 0 0,0 0 0,-1 0 0,1-1 0,-1 1 0,1-1 0,-1 0 0,0 0 0,2-6 0,-4 7 0,1 1 0,-1-1 0,0 1 0,0-1 0,0 1 0,-1-1 0,1 0 0,0 1 0,-1-1 0,0 1 0,0-1 0,1 1 0,-1 0 0,-1-1 0,1 1 0,0 0 0,-1 0 0,1 0 0,-1 0 0,1 0 0,-1 0 0,0 0 0,0 0 0,0 1 0,0-1 0,0 1 0,0-1 0,-5-1 0,-5-4 0,0 0 0,0 1 0,0 1 0,-1 0 0,0 1 0,0 0 0,-15-2 0,24 5 0,0 1 0,1-1 0,-1 1 0,0 0 0,0-1 0,0 2 0,0-1 0,0 0 0,0 1 0,0 0 0,0 0 0,0 0 0,1 0 0,-1 1 0,0 0 0,1-1 0,-1 1 0,1 0 0,0 1 0,-1-1 0,1 1 0,0-1 0,1 1 0,-1 0 0,0 0 0,1 0 0,0 0 0,-3 5 0,3-5 0,1 1 0,-1-1 0,1 0 0,0 1 0,0 0 0,0-1 0,1 1 0,-1-1 0,1 1 0,0 0 0,0-1 0,0 1 0,0 0 0,1-1 0,-1 1 0,3 6 0,-1-4 0,1 0 0,0-1 0,0 0 0,0 1 0,1-1 0,-1 0 0,1 0 0,1-1 0,5 6 0,6 3 0,2 0 0,-1-1 0,2 0 0,32 14 0,-22-13-455,1-1 0,36 10 0,-32-14-6371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1.229"/>
    </inkml:context>
    <inkml:brush xml:id="br0">
      <inkml:brushProperty name="width" value="0.05" units="cm"/>
      <inkml:brushProperty name="height" value="0.05" units="cm"/>
    </inkml:brush>
  </inkml:definitions>
  <inkml:trace contextRef="#ctx0" brushRef="#br0">13 24 24575,'-5'-5'0,"-1"-6"0,4 3 0,9 9 0,6 7 0,7 9 0,4 5 0,4 5 0,1 6 0,1 3 0,-1 0 0,1 3 0,-6 1 0,-2-8 0,-4-8-8191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1.600"/>
    </inkml:context>
    <inkml:brush xml:id="br0">
      <inkml:brushProperty name="width" value="0.05" units="cm"/>
      <inkml:brushProperty name="height" value="0.05" units="cm"/>
    </inkml:brush>
  </inkml:definitions>
  <inkml:trace contextRef="#ctx0" brushRef="#br0">60 317 24575,'-6'-6'0,"0"-1"0,0 1 0,1-1 0,0 0 0,0 0 0,0-1 0,1 0 0,0 1 0,1-1 0,-5-17 0,7 21 0,0-1 0,1 1 0,-1-1 0,1 1 0,0-1 0,1 0 0,-1 1 0,1-1 0,0 1 0,0-1 0,0 1 0,1 0 0,-1-1 0,1 1 0,0 0 0,0 0 0,1 0 0,-1 0 0,1 1 0,0-1 0,0 0 0,4-2 0,3-3 0,1 0 0,0 0 0,1 2 0,0-1 0,0 2 0,0-1 0,23-7 0,-4 4 0,0 1 0,38-6 0,-31 8 0,1 2 0,-1 1 0,1 2 0,0 2 0,69 8 0,-103-7 0,1 0 0,0 1 0,-1 0 0,1 0 0,-1 0 0,1 0 0,-1 1 0,0 0 0,0 0 0,0 1 0,-1-1 0,1 1 0,4 5 0,-7-6 0,0 0 0,0 0 0,0 0 0,0 0 0,0 0 0,-1 1 0,0-1 0,0 0 0,0 1 0,0-1 0,0 1 0,-1-1 0,1 1 0,-1-1 0,0 1 0,0 0 0,0-1 0,-1 1 0,1-1 0,-1 1 0,0-1 0,-2 6 0,-2 4 12,-1 0 0,0-1 0,0 0 0,-1 0 0,-1-1 0,0 1 0,-1-2 0,0 1 0,-20 16 0,11-12-309,-1 0 0,-1-1 0,0-2 0,-39 19 0,26-16-6529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1.957"/>
    </inkml:context>
    <inkml:brush xml:id="br0">
      <inkml:brushProperty name="width" value="0.05" units="cm"/>
      <inkml:brushProperty name="height" value="0.05" units="cm"/>
    </inkml:brush>
  </inkml:definitions>
  <inkml:trace contextRef="#ctx0" brushRef="#br0">0 92 24575,'7'-6'0,"0"0"0,0 1 0,1 0 0,0 1 0,-1 0 0,2 0 0,-1 0 0,0 1 0,1 0 0,-1 1 0,1 0 0,0 0 0,-1 1 0,1 0 0,0 1 0,0 0 0,0 0 0,0 1 0,0 0 0,9 2 0,-8-1 0,0 0 0,0 1 0,1 0 0,-2 1 0,1 0 0,0 0 0,-1 1 0,0 1 0,0-1 0,0 1 0,-1 1 0,0 0 0,0 0 0,-1 0 0,1 1 0,9 15 0,-15-20 0,0 0 0,0 0 0,-1 0 0,0-1 0,1 2 0,-1-1 0,0 0 0,-1 0 0,1 0 0,0 0 0,-1 0 0,0 1 0,1-1 0,-1 0 0,-1 0 0,1 1 0,0-1 0,-1 0 0,0 0 0,0 0 0,0 0 0,0 0 0,0 0 0,0 0 0,-1 0 0,1 0 0,-3 3 0,1-4 0,1 1 0,-1-1 0,0 0 0,0 0 0,1 0 0,-1 0 0,-1 0 0,1 0 0,0-1 0,0 0 0,-1 1 0,1-1 0,0 0 0,-1-1 0,1 1 0,-1-1 0,0 0 0,1 1 0,-1-1 0,1-1 0,-1 1 0,1-1 0,-1 1 0,-5-3 0,6 3 0,1-1 0,-1 1 0,1-1 0,-1 0 0,1 0 0,-1 0 0,1 0 0,-1 0 0,1-1 0,0 1 0,0-1 0,-1 1 0,1-1 0,0 0 0,1 0 0,-1 0 0,0 0 0,1 0 0,-1 0 0,1-1 0,-1 1 0,1 0 0,0-1 0,0 1 0,0-1 0,0 1 0,1-1 0,-1 0 0,1 1 0,-1-1 0,1 0 0,0 1 0,0-1 0,0 0 0,1-3 0,1-1 0,0-1 0,0 1 0,1 0 0,0 0 0,0 1 0,0-1 0,1 0 0,0 1 0,0 0 0,1 0 0,8-8 0,2 0-273,1 1 0,1 0 0,0 1 0,30-16 0,-11 9-6553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2.320"/>
    </inkml:context>
    <inkml:brush xml:id="br0">
      <inkml:brushProperty name="width" value="0.05" units="cm"/>
      <inkml:brushProperty name="height" value="0.05" units="cm"/>
    </inkml:brush>
  </inkml:definitions>
  <inkml:trace contextRef="#ctx0" brushRef="#br0">83 133 24575,'-4'0'0,"0"0"0,1 1 0,-1-1 0,1 1 0,-1 0 0,0 0 0,1 0 0,0 1 0,-1-1 0,1 1 0,0 0 0,0 0 0,0 0 0,0 0 0,0 1 0,0-1 0,1 1 0,-1 0 0,1-1 0,-1 1 0,1 0 0,0 0 0,0 1 0,1-1 0,-1 0 0,1 1 0,0-1 0,-1 1 0,2-1 0,-1 1 0,0 0 0,1-1 0,-1 1 0,1 0 0,0-1 0,0 1 0,1 0 0,-1-1 0,1 1 0,0 0 0,0-1 0,0 1 0,0-1 0,0 0 0,1 1 0,0-1 0,0 0 0,0 0 0,0 0 0,0 0 0,0 0 0,1 0 0,-1 0 0,1-1 0,0 0 0,0 1 0,0-1 0,0 0 0,0 0 0,4 1 0,2 0 0,0-1 0,0 0 0,1-1 0,-1 0 0,0 0 0,1-1 0,-1 0 0,0 0 0,1-1 0,-1-1 0,0 1 0,14-5 0,-16 4 0,1-1 0,-1 0 0,1 0 0,-1 0 0,0-1 0,0 0 0,-1 0 0,1-1 0,-1 0 0,0 0 0,0 0 0,-1-1 0,1 0 0,7-11 0,-11 14 0,-1 1 0,1 0 0,-1 0 0,0-1 0,0 1 0,0-1 0,-1 1 0,1-1 0,-1 1 0,1-1 0,-1 1 0,0-1 0,0 1 0,0-1 0,0 0 0,0 1 0,0-1 0,-1 1 0,0-1 0,1 1 0,-2-3 0,0 2 0,0 0 0,0 0 0,0 0 0,-1 0 0,1 0 0,-1 1 0,1-1 0,-1 1 0,0 0 0,0 0 0,0 0 0,0 0 0,-5-1 0,-5-2 0,0 0 0,0 1 0,0 1 0,-1 0 0,1 0 0,-23 0 0,-12 4 0,112-26 0,104-43-1365,-150 60-5461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2.847"/>
    </inkml:context>
    <inkml:brush xml:id="br0">
      <inkml:brushProperty name="width" value="0.05" units="cm"/>
      <inkml:brushProperty name="height" value="0.05" units="cm"/>
    </inkml:brush>
  </inkml:definitions>
  <inkml:trace contextRef="#ctx0" brushRef="#br0">69 0 24575,'1'4'0,"0"0"0,0-1 0,0 1 0,0-1 0,1 1 0,0-1 0,-1 0 0,1 0 0,0 1 0,0-1 0,5 4 0,4 9 0,64 104 0,-29-48 0,70 148 0,-108-201 0,-1 0 0,-1 0 0,0 1 0,-2 0 0,0 0 0,-1 0 0,0 32 0,-3-47 0,0 0 0,-1 1 0,1-1 0,-1 0 0,0 1 0,-1-1 0,1 0 0,-1 0 0,0 0 0,0 0 0,0 0 0,-1 0 0,0-1 0,0 1 0,0-1 0,0 0 0,-1 0 0,0 0 0,0 0 0,0 0 0,0-1 0,0 0 0,-1 0 0,1 0 0,-1-1 0,0 1 0,0-1 0,0 0 0,0 0 0,0-1 0,-1 0 0,-9 2 0,5-2 10,1-1 0,-1 0 0,0 0 0,1 0 0,-1-2 0,1 1 0,-1-1 0,1 0 0,0-1 0,-1 0 0,-10-6 0,5 2-258,-1-2 1,2 0-1,-1 0 1,1-1-1,-17-17 1,-6-11-6579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05:13.205"/>
    </inkml:context>
    <inkml:brush xml:id="br0">
      <inkml:brushProperty name="width" value="0.05" units="cm"/>
      <inkml:brushProperty name="height" value="0.05" units="cm"/>
    </inkml:brush>
  </inkml:definitions>
  <inkml:trace contextRef="#ctx0" brushRef="#br0">0 1 24575,'5'0'0</inkml:trace>
  <inkml:trace contextRef="#ctx0" brushRef="#br0" timeOffset="1">367 198 24575,'0'5'0,"0"6"0,0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18.563"/>
    </inkml:context>
    <inkml:brush xml:id="br0">
      <inkml:brushProperty name="width" value="0.05" units="cm"/>
      <inkml:brushProperty name="height" value="0.05" units="cm"/>
    </inkml:brush>
  </inkml:definitions>
  <inkml:trace contextRef="#ctx0" brushRef="#br0">0 1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19.606"/>
    </inkml:context>
    <inkml:brush xml:id="br0">
      <inkml:brushProperty name="width" value="0.05" units="cm"/>
      <inkml:brushProperty name="height" value="0.05" units="cm"/>
    </inkml:brush>
  </inkml:definitions>
  <inkml:trace contextRef="#ctx0" brushRef="#br0">1 1 24575,'0'0'-8191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20.214"/>
    </inkml:context>
    <inkml:brush xml:id="br0">
      <inkml:brushProperty name="width" value="0.05" units="cm"/>
      <inkml:brushProperty name="height" value="0.05" units="cm"/>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0.806"/>
    </inkml:context>
    <inkml:brush xml:id="br0">
      <inkml:brushProperty name="width" value="0.05" units="cm"/>
      <inkml:brushProperty name="height" value="0.05" units="cm"/>
      <inkml:brushProperty name="color" value="#E71224"/>
    </inkml:brush>
  </inkml:definitions>
  <inkml:trace contextRef="#ctx0" brushRef="#br0">0 39 24575,'5'-5'0,"6"-2"0,2-3 0,2-2 0,0 8 0,-3 8 0,-4 8 0,-3 8 0,-3 4 0,4 4 0,1 1 0,-2 1 0,-1 0 0,-1-1 0,3-4 0,2-3 0,-2 1 0,-1-4-8191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20.663"/>
    </inkml:context>
    <inkml:brush xml:id="br0">
      <inkml:brushProperty name="width" value="0.05" units="cm"/>
      <inkml:brushProperty name="height" value="0.05" units="cm"/>
    </inkml:brush>
  </inkml:definitions>
  <inkml:trace contextRef="#ctx0" brushRef="#br0">0 1 24575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21.738"/>
    </inkml:context>
    <inkml:brush xml:id="br0">
      <inkml:brushProperty name="width" value="0.05" units="cm"/>
      <inkml:brushProperty name="height" value="0.05" units="cm"/>
    </inkml:brush>
  </inkml:definitions>
  <inkml:trace contextRef="#ctx0" brushRef="#br0">1 1 24575,'0'0'-8191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22.970"/>
    </inkml:context>
    <inkml:brush xml:id="br0">
      <inkml:brushProperty name="width" value="0.05" units="cm"/>
      <inkml:brushProperty name="height" value="0.05" units="cm"/>
    </inkml:brush>
  </inkml:definitions>
  <inkml:trace contextRef="#ctx0" brushRef="#br0">0 6 24575,'0'-5'0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1:23.521"/>
    </inkml:context>
    <inkml:brush xml:id="br0">
      <inkml:brushProperty name="width" value="0.05" units="cm"/>
      <inkml:brushProperty name="height" value="0.05" units="cm"/>
    </inkml:brush>
  </inkml:definitions>
  <inkml:trace contextRef="#ctx0" brushRef="#br0">1 1 24575,'0'0'-8191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3:29.572"/>
    </inkml:context>
    <inkml:brush xml:id="br0">
      <inkml:brushProperty name="width" value="0.05" units="cm"/>
      <inkml:brushProperty name="height" value="0.05" units="cm"/>
    </inkml:brush>
  </inkml:definitions>
  <inkml:trace contextRef="#ctx0" brushRef="#br0">0 1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3:30.040"/>
    </inkml:context>
    <inkml:brush xml:id="br0">
      <inkml:brushProperty name="width" value="0.05" units="cm"/>
      <inkml:brushProperty name="height" value="0.05" units="cm"/>
    </inkml:brush>
  </inkml:definitions>
  <inkml:trace contextRef="#ctx0" brushRef="#br0">0 1 24575,'0'0'-8191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3:39.909"/>
    </inkml:context>
    <inkml:brush xml:id="br0">
      <inkml:brushProperty name="width" value="0.05" units="cm"/>
      <inkml:brushProperty name="height" value="0.05" units="cm"/>
    </inkml:brush>
  </inkml:definitions>
  <inkml:trace contextRef="#ctx0" brushRef="#br0">0 29 24575,'0'-5'0,"5"-6"0,1-2-8191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3:40.347"/>
    </inkml:context>
    <inkml:brush xml:id="br0">
      <inkml:brushProperty name="width" value="0.05" units="cm"/>
      <inkml:brushProperty name="height" value="0.05" units="cm"/>
    </inkml:brush>
  </inkml:definitions>
  <inkml:trace contextRef="#ctx0" brushRef="#br0">1 1 24575,'0'5'0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6:43:41.379"/>
    </inkml:context>
    <inkml:brush xml:id="br0">
      <inkml:brushProperty name="width" value="0.05" units="cm"/>
      <inkml:brushProperty name="height" value="0.05" units="cm"/>
    </inkml:brush>
  </inkml:definitions>
  <inkml:trace contextRef="#ctx0" brushRef="#br0">1 1 24575,'0'0'-8191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3.105"/>
    </inkml:context>
    <inkml:brush xml:id="br0">
      <inkml:brushProperty name="width" value="0.05" units="cm"/>
      <inkml:brushProperty name="height" value="0.05" units="cm"/>
      <inkml:brushProperty name="color" value="#E71224"/>
    </inkml:brush>
  </inkml:definitions>
  <inkml:trace contextRef="#ctx0" brushRef="#br0">286 621 24575,'0'-3'0,"-1"1"0,0 0 0,1-1 0,-1 1 0,-1 0 0,1-1 0,0 1 0,0 0 0,-1 0 0,1 0 0,-1 0 0,-3-2 0,5 3 0,-1 0 0,1 0 0,-1 1 0,1-1 0,-1 1 0,1-1 0,-1 0 0,0 1 0,1-1 0,-1 1 0,0-1 0,0 1 0,1 0 0,-1-1 0,0 1 0,0 0 0,1-1 0,-1 1 0,0 0 0,0 0 0,0 0 0,0 0 0,1 0 0,-1 0 0,0 0 0,0 0 0,0 0 0,0 0 0,1 0 0,-1 1 0,0-1 0,0 0 0,0 0 0,1 1 0,-1-1 0,0 1 0,0-1 0,1 1 0,-2 0 0,0 3 0,0 0 0,0 0 0,0 0 0,0 0 0,1 1 0,-1-1 0,1 0 0,1 1 0,-1-1 0,0 6 0,-1 53 0,3-39 0,-1 30 0,3 1 0,3-1 0,1-1 0,3 1 0,3-2 0,31 85 0,-40-124 0,1-2 0,-1 0 0,0 0 0,4 23 0,-10-20 0,-6-18 0,-9-22 0,-31-58 0,3-3 0,5-1 0,-33-106 0,0-73 0,65 223 0,1 0 0,3 0 0,1-1 0,4-52 0,0 84 0,0 0 0,1 0 0,1 0 0,0 0 0,1 1 0,0-1 0,1 1 0,0 0 0,1 0 0,0 1 0,15-20 0,-15 24 0,1-1 0,0 1 0,1 1 0,-1-1 0,1 1 0,0 1 0,1 0 0,-1 0 0,1 0 0,0 1 0,1 0 0,-1 1 0,0 0 0,1 0 0,0 1 0,10-1 0,0 2 0,-1 1 0,1 0 0,-1 1 0,1 2 0,-1 0 0,0 1 0,0 0 0,0 2 0,0 0 0,27 14 0,-26-11 0,-1 2 0,0 0 0,-1 1 0,0 1 0,0 0 0,-2 1 0,0 1 0,0 1 0,15 21 0,-24-28 0,-1 1 0,0 0 0,0 0 0,-1 0 0,0 1 0,-1 0 0,0 0 0,-1 0 0,0 0 0,-1 1 0,0-1 0,0 20 0,-2-20 0,-1-1 0,0 0 0,-1 0 0,0 0 0,-1 0 0,0-1 0,0 1 0,-1-1 0,0 1 0,-1-1 0,0 0 0,-1-1 0,1 1 0,-13 12 0,1-4 17,0 0 0,-1-2 1,-1 0-1,0-1 0,-1 0 0,-36 16 0,-5-2-760,-69 22 1,70-30-6084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1.263"/>
    </inkml:context>
    <inkml:brush xml:id="br0">
      <inkml:brushProperty name="width" value="0.05" units="cm"/>
      <inkml:brushProperty name="height" value="0.05" units="cm"/>
      <inkml:brushProperty name="color" value="#E71224"/>
    </inkml:brush>
  </inkml:definitions>
  <inkml:trace contextRef="#ctx0" brushRef="#br0">137 0 24575,'-1'5'0,"-1"-1"0,0 0 0,0 0 0,0 0 0,-1 0 0,1 0 0,-1 0 0,0-1 0,0 1 0,0-1 0,-1 0 0,-4 4 0,-2 2 0,-22 31 0,27-31 0,-1-1 0,-1-1 0,1 1 0,-1-1 0,0 0 0,-11 7 0,18-14 0,0 0 0,0 0 0,0 0 0,1 0 0,-1 0 0,0-1 0,0 1 0,0 0 0,0 0 0,0 0 0,0 0 0,0 0 0,0 0 0,0 0 0,0 0 0,0 0 0,0 0 0,0 0 0,0 0 0,0 0 0,0-1 0,0 1 0,0 0 0,0 0 0,0 0 0,0 0 0,0 0 0,0 0 0,0 0 0,0 0 0,0 0 0,0 0 0,0 0 0,0 0 0,-1 0 0,1-1 0,0 1 0,0 0 0,0 0 0,0 0 0,0 0 0,0 0 0,0 0 0,0 0 0,0 0 0,0 0 0,0 0 0,0 0 0,8-13 0,13-14 0,3 0 0,-18 19 0,0 0 0,0 1 0,1 0 0,-1 0 0,2 1 0,-1 0 0,1 0 0,0 1 0,0 0 0,11-5 0,-17 9 1,-1 1 0,1 0 0,-1 0 1,1-1-1,-1 1 0,1 0 0,-1 1 0,1-1 0,-1 0 0,1 0 0,-1 1 0,1-1 0,-1 1 0,1-1 0,-1 1 0,1-1 0,-1 1 0,0 0 0,1 0 1,-1 0-1,0 0 0,0 0 0,2 1 0,22 34-99,-11-13-1195,-2-10-5533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3.453"/>
    </inkml:context>
    <inkml:brush xml:id="br0">
      <inkml:brushProperty name="width" value="0.05" units="cm"/>
      <inkml:brushProperty name="height" value="0.05" units="cm"/>
      <inkml:brushProperty name="color" value="#E71224"/>
    </inkml:brush>
  </inkml:definitions>
  <inkml:trace contextRef="#ctx0" brushRef="#br0">99 99 24575,'1'0'0,"-1"0"0,1 0 0,-1 0 0,1 0 0,-1 0 0,0 0 0,1 0 0,-1 0 0,1 0 0,-1 0 0,1 0 0,-1 0 0,1 0 0,-1 0 0,0 1 0,1-1 0,-1 0 0,1 0 0,-1 1 0,0-1 0,1 0 0,-1 0 0,0 1 0,1-1 0,-1 0 0,0 1 0,1-1 0,-1 1 0,0-1 0,0 0 0,1 1 0,-1-1 0,0 1 0,0-1 0,0 0 0,0 1 0,0-1 0,1 1 0,-1-1 0,0 1 0,0-1 0,0 1 0,0-1 0,0 1 0,-1-1 0,1 1 0,0-1 0,0 0 0,0 1 0,0-1 0,0 1 0,-1-1 0,1 1 0,0-1 0,0 0 0,-1 1 0,1-1 0,0 0 0,-1 1 0,-19 25 0,10-14 0,0 0 0,1 0 0,0 1 0,0 0 0,2 0 0,-1 1 0,2 0 0,-9 27 0,14-37 0,-1 1 0,1 0 0,0 0 0,1 0 0,-1 0 0,1 0 0,0 0 0,0 0 0,1 1 0,-1-1 0,1 0 0,0-1 0,1 1 0,-1 0 0,1 0 0,0 0 0,0-1 0,0 1 0,1-1 0,0 0 0,-1 1 0,2-1 0,-1-1 0,0 1 0,1 0 0,-1-1 0,1 0 0,0 1 0,1-2 0,7 6 0,-3-4 0,0 0 0,0-1 0,1 0 0,-1 0 0,0-1 0,1 0 0,-1-1 0,1 0 0,0-1 0,0 0 0,-1 0 0,1-1 0,0 0 0,-1-1 0,1 0 0,-1 0 0,0-1 0,0 0 0,0-1 0,0 0 0,0 0 0,-1-1 0,0 0 0,0-1 0,0 0 0,7-7 0,-8 7 0,1-1 0,-2-1 0,1 1 0,-1-1 0,0 0 0,-1 0 0,0 0 0,0-1 0,-1 0 0,0 0 0,4-14 0,-6 15 0,-1 0 0,0 1 0,0-1 0,0 0 0,-1 0 0,0 0 0,-1 1 0,0-1 0,0 0 0,-1 0 0,1 1 0,-2-1 0,1 1 0,-1-1 0,-6-10 0,2 7 9,0 0-1,-2 1 1,1 0-1,-1 0 1,0 0 0,-1 1-1,0 1 1,-1 0-1,0 0 1,0 1-1,-1 0 1,1 1-1,-15-5 1,16 7-34,0 0 0,0 1 0,0 1-1,-1 0 1,1 0 0,-1 1 0,-15 0 0,19 1-74,0 1 0,1 0 1,0 0-1,-1 0 0,1 1 0,0 0 1,-1 0-1,1 0 0,0 1 0,1 0 0,-1 0 1,-9 7-1,-7 12-6727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3.780"/>
    </inkml:context>
    <inkml:brush xml:id="br0">
      <inkml:brushProperty name="width" value="0.05" units="cm"/>
      <inkml:brushProperty name="height" value="0.05" units="cm"/>
      <inkml:brushProperty name="color" value="#E71224"/>
    </inkml:brush>
  </inkml:definitions>
  <inkml:trace contextRef="#ctx0" brushRef="#br0">228 142 24575,'1'0'0,"0"-1"0,0 1 0,1 0 0,-1-1 0,0 1 0,0 0 0,0-1 0,0 0 0,0 1 0,0-1 0,0 1 0,0-1 0,0 0 0,0 0 0,0 0 0,-1 0 0,1 1 0,0-1 0,-1 0 0,1 0 0,0 0 0,-1 0 0,1-1 0,-1 1 0,0 0 0,1 0 0,-1 0 0,0 0 0,1 0 0,-1-1 0,0 1 0,0 0 0,0 0 0,0 0 0,0 0 0,-1-2 0,1-1 0,0-1 0,-1 1 0,1 1 0,-1-1 0,0 0 0,0 0 0,0 0 0,0 0 0,-4-6 0,1 5 0,-1-1 0,1 1 0,-1 1 0,0-1 0,0 1 0,-1-1 0,1 1 0,-1 1 0,0-1 0,0 1 0,-12-5 0,14 7 0,1 0 0,-1 0 0,0 0 0,1 0 0,-1 1 0,0-1 0,0 1 0,1 0 0,-1 0 0,0 0 0,0 1 0,0-1 0,1 1 0,-1 0 0,0 0 0,1 0 0,-1 0 0,1 1 0,-1 0 0,1-1 0,0 1 0,-5 4 0,6-4 0,1-1 0,-1 1 0,0 0 0,1 1 0,-1-1 0,1 0 0,0 0 0,0 1 0,0-1 0,0 0 0,0 1 0,0-1 0,1 1 0,-1-1 0,1 1 0,-1 0 0,1-1 0,0 1 0,0-1 0,0 1 0,1-1 0,-1 1 0,1 0 0,-1-1 0,1 1 0,0-1 0,0 0 0,0 1 0,0-1 0,0 0 0,2 3 0,2 3 0,0 0 0,1 0 0,0 0 0,0-1 0,0 0 0,1 0 0,10 7 0,17 9 0,50 26 0,-54-32 0,0 0 0,45 36 0,-72-51 0,-1 0 0,1 1 0,-1-1 0,1 1 0,-1-1 0,0 1 0,0 0 0,0 0 0,-1 0 0,1 0 0,-1 0 0,1 0 0,0 5 0,-2-6 0,1 1 0,-1-1 0,0 0 0,-1 0 0,1 0 0,0 0 0,-1 0 0,1 0 0,-1 1 0,1-1 0,-1 0 0,0 0 0,0-1 0,0 1 0,0 0 0,0 0 0,-1 0 0,1-1 0,-1 1 0,1 0 0,-1-1 0,-2 2 0,-4 3 0,0 0 0,0-1 0,-1 0 0,0-1 0,0 0 0,0 0 0,-1-1 0,1 0 0,-1-1 0,-17 3 0,-6-2 0,-62 0 0,79-3-273,0-1 0,0-1 0,0-1 0,-26-7 0,3-5-6553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4.172"/>
    </inkml:context>
    <inkml:brush xml:id="br0">
      <inkml:brushProperty name="width" value="0.05" units="cm"/>
      <inkml:brushProperty name="height" value="0.05" units="cm"/>
      <inkml:brushProperty name="color" value="#E71224"/>
    </inkml:brush>
  </inkml:definitions>
  <inkml:trace contextRef="#ctx0" brushRef="#br0">0 7 24575,'6'-5'0,"2"3"0,-1 13 0,-1 10 0,-2 13 0,-2 11 0,5 9 0,1 6 0,4 10 0,1 3 0,3 6 0,-1 1 0,2-3 0,-2-9 0,3-5 0,-3-7 0,-3-14-8191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4.529"/>
    </inkml:context>
    <inkml:brush xml:id="br0">
      <inkml:brushProperty name="width" value="0.05" units="cm"/>
      <inkml:brushProperty name="height" value="0.05" units="cm"/>
      <inkml:brushProperty name="color" value="#E71224"/>
    </inkml:brush>
  </inkml:definitions>
  <inkml:trace contextRef="#ctx0" brushRef="#br0">193 367 24575,'0'-6'0,"6"-1"0,2-5 0,4-1 0,1-3 0,4 1 0,3-3 0,5-3 0,3 1 0,-3-1 0,-11 3 0,-8 10 0,-11 6 0</inkml:trace>
  <inkml:trace contextRef="#ctx0" brushRef="#br0" timeOffset="1.01">0 110 24575,'6'0'0,"7"0"0,7 0 0,11 0 0,5-5 0,8-3 0,8-4 0,5-1 0,4-3 0,-3 0 0,0 4 0,-4-2 0,-12 1-8191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4.903"/>
    </inkml:context>
    <inkml:brush xml:id="br0">
      <inkml:brushProperty name="width" value="0.05" units="cm"/>
      <inkml:brushProperty name="height" value="0.05" units="cm"/>
      <inkml:brushProperty name="color" value="#E71224"/>
    </inkml:brush>
  </inkml:definitions>
  <inkml:trace contextRef="#ctx0" brushRef="#br0">159 117 24575,'40'-30'0,"2"-1"0,-39 29 0,-1 0 0,0 0 0,0 0 0,0-1 0,0 1 0,0-1 0,0 0 0,-1 0 0,1 1 0,-1-1 0,0 0 0,1-5 0,-1 8 0,-1-1 0,0 1 0,0-1 0,0 0 0,0 1 0,0-1 0,0 1 0,0-1 0,0 1 0,0-1 0,0 1 0,0-1 0,0 1 0,0-1 0,-1 0 0,1 1 0,0-1 0,0 1 0,0-1 0,-1 1 0,1 0 0,0-1 0,-1 1 0,1-1 0,0 1 0,-1-1 0,1 1 0,-1 0 0,1-1 0,-1 1 0,-19-2 0,-21 12 0,25-3 0,0 0 0,0 1 0,0 0 0,1 1 0,0 1 0,1 1 0,-18 16 0,27-22 0,-1 0 0,2 0 0,-1 0 0,0 1 0,1-1 0,0 1 0,0 0 0,1 0 0,0 1 0,0-1 0,0 1 0,1 0 0,0-1 0,0 1 0,1 0 0,0 0 0,0 0 0,0 0 0,1 0 0,0 1 0,2 7 0,-2-12 0,2 1 0,-1 0 0,0-1 0,1 1 0,0-1 0,-1 1 0,1-1 0,1 0 0,-1 0 0,0 0 0,1 0 0,0 0 0,-1 0 0,1-1 0,0 1 0,0-1 0,1 0 0,-1 0 0,0 0 0,1 0 0,-1-1 0,1 1 0,0-1 0,-1 0 0,1 0 0,0 0 0,0-1 0,0 1 0,0-1 0,7 0 0,-3 0 0,0 0 0,1-1 0,-1 0 0,0 0 0,0-1 0,0 0 0,0 0 0,0-1 0,0 0 0,-1-1 0,1 1 0,-1-1 0,9-7 0,-1 1 0,-8 10 0,-8 23 0,-2-1 0,1 7 0,2 1 0,1 0 0,1-1 0,8 41 0,35 112 0,2 8 0,-46-184 11,0 0 0,0 1 0,-1-1 0,0 1 0,0-1 0,0 1-1,-1-1 1,0 1 0,-1-1 0,-3 12 0,4-16-61,0 1 1,0-1-1,-1 0 1,1 0-1,-1 0 1,1 0-1,-1 0 1,0 0-1,0 0 1,1 0-1,-1-1 1,-1 1-1,1-1 1,0 1-1,0-1 1,0 0-1,-1 0 1,1 0-1,-1 0 1,1-1-1,-1 1 1,1-1-1,-1 1 1,1-1-1,-1 0 1,1 0-1,-1 0 1,0 0-1,-3-1 1,-22-4-6777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5.233"/>
    </inkml:context>
    <inkml:brush xml:id="br0">
      <inkml:brushProperty name="width" value="0.05" units="cm"/>
      <inkml:brushProperty name="height" value="0.05" units="cm"/>
      <inkml:brushProperty name="color" value="#E71224"/>
    </inkml:brush>
  </inkml:definitions>
  <inkml:trace contextRef="#ctx0" brushRef="#br0">0 0 24575,'17'6'0,"-1"0"0,26 13 0,0 1 0,-16-9 0,124 59 0,-131-60 0,-1 1 0,0 1 0,-1 0 0,0 2 0,24 25 0,-36-34 0,-1 0 0,0 0 0,0 1 0,-1 0 0,1-1 0,-1 1 0,0 0 0,-1 1 0,0-1 0,0 0 0,0 1 0,-1-1 0,1 1 0,-2 0 0,1 6 0,-1-9 0,0 0 0,-1 0 0,0-1 0,0 1 0,0 0 0,0-1 0,0 1 0,-1-1 0,1 0 0,-1 1 0,0-1 0,0 0 0,0 0 0,-1 0 0,1 0 0,-1 0 0,0-1 0,1 1 0,-1-1 0,0 0 0,0 0 0,-1 0 0,1 0 0,0 0 0,-1-1 0,1 1 0,-1-1 0,-4 1 0,1 0 0,0-1 0,0 1 0,0-1 0,0-1 0,0 1 0,-1-1 0,1-1 0,0 1 0,0-1 0,0 0 0,0-1 0,0 0 0,1 0 0,-1 0 0,0-1 0,1 0 0,0 0 0,-1-1 0,-8-7 0,11 8 0,0 0 0,0-1 0,0 0 0,0 0 0,1 0 0,0 0 0,0-1 0,0 1 0,0-1 0,1 0 0,-1 1 0,1-1 0,1 0 0,-1-1 0,1 1 0,0 0 0,0 0 0,0-1 0,1 1 0,-1 0 0,1-1 0,1 1 0,-1 0 0,1-1 0,0 1 0,3-9 0,0 2-273,1 0 0,1 0 0,-1 1 0,16-21 0,4-2-6553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5.629"/>
    </inkml:context>
    <inkml:brush xml:id="br0">
      <inkml:brushProperty name="width" value="0.05" units="cm"/>
      <inkml:brushProperty name="height" value="0.05" units="cm"/>
      <inkml:brushProperty name="color" value="#E71224"/>
    </inkml:brush>
  </inkml:definitions>
  <inkml:trace contextRef="#ctx0" brushRef="#br0">33 192 24575,'0'1'0,"0"0"0,1 0 0,-1 0 0,0 1 0,1-1 0,-1 0 0,1 0 0,0 0 0,-1 0 0,1 0 0,0-1 0,0 1 0,-1 0 0,1 0 0,0 0 0,0-1 0,0 1 0,0 0 0,0-1 0,0 1 0,0-1 0,0 1 0,0-1 0,1 1 0,-1-1 0,2 0 0,35 7 0,-35-6 0,12 0 0,1 1 0,-1-2 0,1 0 0,-1-1 0,0-1 0,0 0 0,24-7 0,-35 8 0,0 0 0,-1 0 0,1-1 0,0 1 0,-1-1 0,1 0 0,-1 0 0,0 0 0,1-1 0,-1 1 0,0-1 0,0 0 0,-1 0 0,1 0 0,-1 0 0,1 0 0,-1 0 0,0-1 0,0 1 0,0-1 0,-1 0 0,1 1 0,-1-1 0,0 0 0,0 0 0,0 0 0,-1 0 0,1 0 0,-1 0 0,0 0 0,0 0 0,0 0 0,-2-7 0,1 7 0,0-1 0,0 1 0,-1 0 0,1-1 0,-1 1 0,0 0 0,0 0 0,0 0 0,-1 0 0,1 1 0,-1-1 0,0 0 0,0 1 0,0 0 0,-1 0 0,-6-5 0,4 4 0,-1 0 0,0 0 0,0 1 0,0 0 0,0 1 0,0-1 0,-1 1 0,1 1 0,-14-2 0,11 2 0,1 1 0,-1 0 0,0 0 0,1 1 0,-1 0 0,1 1 0,-16 5 0,19-5 0,1 0 0,0 0 0,-1 0 0,1 1 0,0 0 0,0 0 0,0 1 0,1-1 0,-1 1 0,1 0 0,0 0 0,-5 8 0,5-6 0,1 0 0,0 0 0,1 0 0,-1 0 0,1 1 0,1-1 0,-1 1 0,1 0 0,0 0 0,0-1 0,1 1 0,0 0 0,0 0 0,1-1 0,0 1 0,0 0 0,1-1 0,-1 1 0,1-1 0,1 1 0,-1-1 0,7 11 0,1 0 0,0 0 0,0 0 0,2-2 0,0 1 0,1-1 0,26 23 0,-21-23 14,0-2-1,2 0 0,-1-1 0,1 0 1,1-2-1,0-1 0,1 0 1,37 9-1,-26-11-261,0-1 1,0-1-1,1-2 1,-1-2-1,45-3 1,-9-5-6579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6.250"/>
    </inkml:context>
    <inkml:brush xml:id="br0">
      <inkml:brushProperty name="width" value="0.05" units="cm"/>
      <inkml:brushProperty name="height" value="0.05" units="cm"/>
      <inkml:brushProperty name="color" value="#E71224"/>
    </inkml:brush>
  </inkml:definitions>
  <inkml:trace contextRef="#ctx0" brushRef="#br0">5751 762 24575,'0'-11'0,"-1"0"0,-1 0 0,0 0 0,0 1 0,-1-1 0,-1 1 0,0-1 0,0 1 0,-1 1 0,0-1 0,0 1 0,-1-1 0,-1 1 0,0 1 0,0 0 0,0 0 0,-1 0 0,-14-10 0,0 1 0,-1 1 0,0 2 0,-1 0 0,-1 1 0,0 2 0,-33-11 0,-12 1-170,-1 4-1,-1 2 1,-120-8-1,-230 13-1197,-497 64-1271,-1 56 533,-36 28 304,12 41-299,588-89 1838,283-67 382,0 3 1,-112 58 0,165-74 40,1 1 0,0 1-1,1 1 1,0 1 0,1 0 0,-15 17 0,26-25-128,0 1 0,1 0 0,0 0-1,1 0 1,0 1 0,0-1-1,0 1 1,1 0 0,0 0 0,1 0-1,-1 1 1,2-1 0,-1 1 0,1-1-1,0 1 1,1-1 0,0 1 0,2 9-1,0-3 126,2 1-1,0-1 0,1 0 1,0 0-1,1 0 1,1-1-1,0 0 0,1 0 1,19 24-1,2-2 366,2-2-1,42 37 0,7-1 13,3-4 0,151 91 0,208 76 1223,-220-136-2085,4-9 0,436 106 0,-294-118-553,428 32 1,-419-79-324,460-23 0,-610-19 1195,-1-11 1,-2-10-1,295-83 1,-177 0-912,-260 82 864,-1-4 0,83-54 0,-117 62 101,-2-1 0,-1-3-1,-1-2 1,52-59 0,-68 65-8,-2-1 1,-1-2-1,-2 0 0,-1-1 0,-2-2 0,26-68 1,-31 62-39,-2-1 0,-3 0 1,-1 0-1,-2-1 0,-2 1 1,-2-1-1,-2 0 0,-2 0 1,-2 0-1,-1 0 0,-3 1 1,-2 0-1,-2 1 0,-33-83 1,18 66 12,-3 1 0,-3 1 1,-2 2-1,-2 1 0,-3 2 1,-2 2-1,-3 1 0,-1 3 1,-81-65-1,63 65 90,-2 2-1,-1 3 0,-3 3 1,0 3-1,-93-32 1,67 35-141,-1 5 0,-2 4 0,-160-18 0,69 25-535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6.948"/>
    </inkml:context>
    <inkml:brush xml:id="br0">
      <inkml:brushProperty name="width" value="0.05" units="cm"/>
      <inkml:brushProperty name="height" value="0.05" units="cm"/>
      <inkml:brushProperty name="color" value="#E71224"/>
    </inkml:brush>
  </inkml:definitions>
  <inkml:trace contextRef="#ctx0" brushRef="#br0">792 420 24575,'23'-19'0,"1"0"0,1 2 0,28-15 0,11-8 0,-47 29 0,-9 6 0,0 0 0,-1 0 0,0 0 0,0-1 0,9-10 0,-15 16 0,-1-1 0,0 1 0,0 0 0,0 0 0,0 0 0,0 0 0,1-1 0,-1 1 0,0 0 0,0 0 0,0-1 0,0 1 0,0 0 0,0 0 0,0-1 0,0 1 0,0 0 0,0 0 0,0 0 0,0-1 0,0 1 0,0 0 0,0 0 0,0-1 0,0 1 0,0 0 0,0 0 0,0-1 0,0 1 0,0 0 0,0 0 0,-1 0 0,1-1 0,0 1 0,0 0 0,0 0 0,0 0 0,-1-1 0,1 1 0,-13-5 0,-20 3 0,31 1 0,-73 2 0,0 2 0,-90 16 0,-147 42 0,252-48 0,46-10 0,-131 33 0,128-31 0,-1 2 0,1 0 0,0 1 0,0 0 0,-26 19 0,41-25 0,-1-1 0,1 1 0,0 0 0,0 0 0,0 0 0,0 0 0,0 0 0,1 0 0,-1 1 0,1-1 0,-1 1 0,1-1 0,0 1 0,-1 4 0,1-6 0,1 1 0,0 0 0,1 0 0,-1-1 0,0 1 0,0 0 0,1-1 0,-1 1 0,1-1 0,-1 1 0,1 0 0,0-1 0,-1 1 0,1-1 0,0 1 0,0-1 0,0 0 0,0 1 0,0-1 0,1 0 0,-1 0 0,0 0 0,0 0 0,3 2 0,4 2 0,0-1 0,0 1 0,0-1 0,0-1 0,1 1 0,-1-1 0,19 3 0,68 6 0,-81-11 0,90 5 0,-1-4 0,0-5 0,122-18 0,-139 7 0,0-4 0,-1-4 0,-1-3 0,91-41 0,-52 5 0,-108 52 0,-1 0 0,0-1 0,0-1 0,-1 0 0,20-23 0,-30 30 0,-1 1 0,1 0 0,0-1 0,-1 1 0,0-1 0,0 0 0,0 0 0,0 0 0,-1 0 0,0 0 0,1 0 0,-2 0 0,1-1 0,0 1 0,-1 0 0,0-1 0,0 1 0,0 0 0,0-1 0,-1 1 0,-1-7 0,0 5 0,-1 0 0,0 1 0,0-1 0,0 1 0,-1 0 0,0-1 0,0 2 0,0-1 0,0 0 0,-1 1 0,0 0 0,0 0 0,0 0 0,-7-3 0,-8-4 12,-1 2 0,0 0 0,0 1 0,0 1 0,-1 1 0,0 1 0,0 1 0,-1 1 0,-38 0 0,-5 3-507,1 3 0,-68 13 0,46-2-6331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7.529"/>
    </inkml:context>
    <inkml:brush xml:id="br0">
      <inkml:brushProperty name="width" value="0.05" units="cm"/>
      <inkml:brushProperty name="height" value="0.05" units="cm"/>
      <inkml:brushProperty name="color" value="#E71224"/>
    </inkml:brush>
  </inkml:definitions>
  <inkml:trace contextRef="#ctx0" brushRef="#br0">66 67 24575,'-18'16'0,"15"-13"0,-1 0 0,1 0 0,0 0 0,0 0 0,0 1 0,0-1 0,1 1 0,-1 0 0,1 0 0,0 0 0,0 0 0,-2 6 0,1 1 0,1 1 0,0 0 0,0 0 0,1 0 0,1 0 0,0 0 0,2 14 0,18 87 0,-13-78 0,11 51 0,27 157 0,-44-224 0,-1-1 0,0 0 0,-1 0 0,-1 1 0,-1-1 0,-1 0 0,0-1 0,-1 1 0,-11 25 0,15-42 0,1 0 0,-1 0 0,1 0 0,-1 0 0,1 0 0,0 1 0,0-1 0,-1 0 0,1 0 0,0 1 0,0-1 0,0 0 0,0 0 0,0 0 0,1 1 0,-1-1 0,0 0 0,0 0 0,1 0 0,-1 1 0,1-1 0,-1 0 0,1 0 0,0 0 0,-1 0 0,1 0 0,0 0 0,0 0 0,-1 0 0,1 0 0,0-1 0,0 1 0,0 0 0,0-1 0,0 1 0,0 0 0,1-1 0,-1 1 0,0-1 0,0 1 0,0-1 0,0 0 0,1 0 0,-1 1 0,0-1 0,0 0 0,2 0 0,7 1 0,1-1 0,-1 0 0,0 0 0,14-3 0,846-89 0,-793 87 0,2 1 0,144-25 0,-217 28 0,-1-1 0,1 1 0,0-1 0,-1 0 0,1-1 0,-1 1 0,1-1 0,-1 0 0,0 0 0,-1-1 0,1 1 0,8-10 0,-11 10 0,0 0 0,0 0 0,0 0 0,-1 0 0,0 0 0,1 0 0,-1-1 0,0 1 0,-1-1 0,1 1 0,-1-1 0,1 1 0,-1-1 0,0 1 0,0-1 0,-1 1 0,1-1 0,-1 1 0,1-1 0,-1 1 0,0 0 0,-3-6 0,-14-35 0,-32-53 0,-15-36 0,-72-241 0,126 338-1365,3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9.155"/>
    </inkml:context>
    <inkml:brush xml:id="br0">
      <inkml:brushProperty name="width" value="0.05" units="cm"/>
      <inkml:brushProperty name="height" value="0.05" units="cm"/>
      <inkml:brushProperty name="color" value="#E71224"/>
    </inkml:brush>
  </inkml:definitions>
  <inkml:trace contextRef="#ctx0" brushRef="#br0">647 204 24575,'0'-10'0,"0"-1"0,-1 0 0,0 1 0,0-1 0,-1 1 0,-1-1 0,0 1 0,-5-13 0,5 17 0,-1 0 0,1 1 0,-1 0 0,0 0 0,0 0 0,-1 0 0,1 0 0,-1 1 0,0 0 0,0 0 0,-1 0 0,1 1 0,-1-1 0,-11-3 0,3 1 0,-1 2 0,0 0 0,0 0 0,0 2 0,0 0 0,0 1 0,-1 0 0,1 1 0,0 1 0,-1 0 0,1 1 0,0 1 0,-28 8 0,28-6 0,0 0 0,1 1 0,-1 0 0,1 1 0,1 1 0,-1 0 0,1 1 0,1 1 0,0 0 0,0 0 0,1 1 0,0 1 0,-13 18 0,21-26 0,0 1 0,0 0 0,0 0 0,1 1 0,0-1 0,0 0 0,0 1 0,1-1 0,0 1 0,0 0 0,0-1 0,1 1 0,-1 0 0,1 0 0,1-1 0,-1 1 0,1 0 0,0-1 0,1 1 0,-1-1 0,1 1 0,3 7 0,0-5 0,-1-1 0,1 0 0,0 0 0,0 0 0,1-1 0,0 1 0,0-1 0,0-1 0,1 1 0,0-1 0,0 0 0,0-1 0,1 0 0,11 5 0,6 1 0,1-1 0,0-1 0,1-1 0,-1-2 0,35 3 0,-46-7 0,0 0 0,-1-1 0,1-1 0,0 0 0,-1-1 0,1 0 0,-1-2 0,0 1 0,0-2 0,0 0 0,18-9 0,-26 10 0,-1 1 0,0-1 0,0-1 0,-1 1 0,1 0 0,-1-1 0,0 0 0,7-11 0,-10 15 0,0-1 0,0 1 0,0 0 0,-1-1 0,1 1 0,0-1 0,0 0 0,-1 1 0,1-1 0,-1 0 0,0 1 0,1-1 0,-1 0 0,0 1 0,0-1 0,0 0 0,0 0 0,0 1 0,-1-1 0,1 0 0,0 1 0,-1-1 0,1 0 0,-1 1 0,0-1 0,1 1 0,-1-1 0,0 1 0,0-1 0,0 1 0,0-1 0,0 1 0,0 0 0,-1 0 0,1 0 0,-3-2 0,4 2 0,-1 1 0,1 0 0,-1 0 0,1-1 0,-1 1 0,1 0 0,-1 0 0,0 0 0,1 0 0,-1 0 0,1 0 0,-1 0 0,1 0 0,-1 0 0,0 0 0,1 0 0,-1 0 0,1 0 0,-1 0 0,1 0 0,-1 0 0,1 1 0,-1-1 0,1 0 0,-1 1 0,1-1 0,-1 0 0,1 1 0,-1-1 0,1 0 0,-1 1 0,1-1 0,0 1 0,-1-1 0,1 1 0,0-1 0,-1 1 0,1-1 0,0 1 0,-1 0 0,-6 25 0,5-8 0,1 1 0,1-1 0,1 1 0,6 33 0,23 75 0,-17-78 0,-13-48 0,49 240 0,-46-217 0,-1 0 0,-1-1 0,-1 1 0,-1 0 0,-1 0 0,-2-1 0,0 1 0,-9 28 0,9-42 0,-1 1 0,0 0 0,0-1 0,-1 0 0,0 0 0,-1-1 0,0 0 0,-1 0 0,0-1 0,0 1 0,-13 8 0,7-7 0,0-1 0,-1 0 0,1-1 0,-2-1 0,1 0 0,-1-1 0,-22 5 0,15-6 0,1-1 0,-1-1 0,0 0 0,1-2 0,-1-1 0,0-1 0,0-1 0,0 0 0,1-2 0,-1-1 0,-38-14 0,52 16 0,1-1 0,0 0 0,0 0 0,0-1 0,1 0 0,0-1 0,0 1 0,0-1 0,0-1 0,1 1 0,0-1 0,1 0 0,-1-1 0,1 1 0,1-1 0,0 0 0,-6-13 0,7 10 0,0 0 0,0-1 0,1 1 0,1 0 0,0-1 0,0 1 0,1-1 0,0 1 0,1-1 0,1 1 0,0-1 0,0 1 0,7-16 0,-3 10 0,0 1 0,2 0 0,0 0 0,1 1 0,1 0 0,0 0 0,1 1 0,0 0 0,1 1 0,1 1 0,0 0 0,0 0 0,1 2 0,1-1 0,0 2 0,18-9 0,-5 5 0,0 1 0,0 2 0,1 1 0,0 1 0,1 2 0,0 1 0,0 1 0,51 0 0,91 10-1365,-145-5-5461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2.886"/>
    </inkml:context>
    <inkml:brush xml:id="br0">
      <inkml:brushProperty name="width" value="0.05" units="cm"/>
      <inkml:brushProperty name="height" value="0.05" units="cm"/>
      <inkml:brushProperty name="color" value="#E71224"/>
    </inkml:brush>
  </inkml:definitions>
  <inkml:trace contextRef="#ctx0" brushRef="#br0">1 12 24575,'0'1'0,"1"0"0,-1 1 0,1-1 0,0 0 0,0 1 0,-1-1 0,1 0 0,0 0 0,0 0 0,0 1 0,0-1 0,1 0 0,-1 0 0,0-1 0,0 1 0,1 0 0,-1 0 0,0-1 0,1 1 0,-1 0 0,0-1 0,1 0 0,-1 1 0,1-1 0,-1 0 0,1 0 0,2 1 0,43 2 0,61-15 0,-10 0 0,587 6 0,-380 9 0,-303-3-57,18-2 241,-20 2-210,1 0-1,-1 0 0,0 0 1,0 1-1,1-1 0,-1 0 1,0 0-1,0 0 1,1-1-1,-1 1 0,0 0 1,0 0-1,1 0 0,-1 0 1,0 0-1,1 0 0,-1 0 1,0 0-1,0 0 0,0-1 1,1 1-1,-1 0 0,0 0 1,0 0-1,0-1 0,1 1 1,-1 0-1,0 0 1,0 0-1,0-1 0,0 1 1,1 0-1,-1 0 0,0-1 1,0 1-1,0 0 0,0 0 1,0-1-1,0 1 0,0 0 1,0 0-1,0-1 0,0 1 1,0 0-1,0-1 0,0 1 1,0 0-1,0 0 0,0-1 1,0 1-1,0 0 1,-1 0-1,1-1 0,0 1 1,0 0-1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34.842"/>
    </inkml:context>
    <inkml:brush xml:id="br0">
      <inkml:brushProperty name="width" value="0.05" units="cm"/>
      <inkml:brushProperty name="height" value="0.05" units="cm"/>
      <inkml:brushProperty name="color" value="#E71224"/>
    </inkml:brush>
  </inkml:definitions>
  <inkml:trace contextRef="#ctx0" brushRef="#br0">453 28 24575,'-1'-1'0,"1"0"0,0-1 0,-1 1 0,1 0 0,-1 0 0,1 0 0,-1 0 0,0 0 0,0 0 0,1 0 0,-1 0 0,0 0 0,0 0 0,0 0 0,0 0 0,0 1 0,0-1 0,0 0 0,0 1 0,0-1 0,0 1 0,-1-1 0,1 1 0,0-1 0,0 1 0,0 0 0,-2 0 0,-35-6 0,25 7 0,-1 0 0,1 1 0,0 0 0,0 1 0,1 1 0,-1 0 0,1 0 0,0 2 0,0-1 0,-18 12 0,4 0 0,1 1 0,1 1 0,-33 32 0,47-40 0,-1 1 0,2-1 0,-1 1 0,2 1 0,-1 0 0,2 0 0,0 1 0,1 0 0,-10 29 0,14-37 0,1 1 0,0 0 0,0-1 0,0 1 0,1 0 0,-1 0 0,2 0 0,-1 0 0,1-1 0,0 1 0,1 0 0,-1-1 0,1 1 0,1-1 0,-1 1 0,1-1 0,0 0 0,0 0 0,1 0 0,0-1 0,0 1 0,0-1 0,1 0 0,8 8 0,1-3 12,0 0 0,1 0 0,0-2 0,1 1 0,0-2 0,0 0 0,1-1 0,0-1 0,29 5 0,10 0-755,92 2 1,-56-9-6084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35.232"/>
    </inkml:context>
    <inkml:brush xml:id="br0">
      <inkml:brushProperty name="width" value="0.05" units="cm"/>
      <inkml:brushProperty name="height" value="0.05" units="cm"/>
      <inkml:brushProperty name="color" value="#E71224"/>
    </inkml:brush>
  </inkml:definitions>
  <inkml:trace contextRef="#ctx0" brushRef="#br0">20 1004 24575,'0'0'0,"1"-1"0,-1 1 0,0 0 0,0-1 0,0 1 0,0 0 0,0-1 0,0 1 0,0 0 0,0-1 0,0 1 0,0-1 0,0 1 0,0 0 0,0-1 0,0 1 0,0 0 0,0-1 0,-1 1 0,1 0 0,0-1 0,0 1 0,0 0 0,0 0 0,-1-1 0,1 1 0,0 0 0,0 0 0,-1-1 0,1 1 0,0 0 0,-1 0 0,1-1 0,0 1 0,0 0 0,-1 0 0,1 0 0,0 0 0,-1 0 0,1 0 0,0-1 0,-1 1 0,1 0 0,0 0 0,-1 0 0,1 0 0,-1 0 0,1 0 0,0 0 0,-1 0 0,1 1 0,-1-1 0,0 0 0,1 1 0,-1 0 0,0-1 0,1 1 0,-1 0 0,0-1 0,1 1 0,-1 0 0,1 0 0,-1-1 0,1 1 0,0 0 0,-1 0 0,1 0 0,0 0 0,-1 0 0,1 0 0,0-1 0,0 1 0,0 0 0,0 0 0,0 0 0,0 2 0,5 29 0,14 57 0,-10-56 0,7 58 0,-12 93 0,-4-184 0,0 0 0,0 0 0,0 0 0,0 0 0,0 0 0,0 0 0,0 0 0,0 0 0,0 0 0,0 0 0,0 0 0,0-1 0,0 1 0,0 0 0,0 0 0,0 0 0,0 0 0,1 0 0,-1 0 0,0 0 0,0 0 0,0 0 0,0 0 0,0 0 0,0 0 0,0 0 0,0 0 0,0 0 0,0 0 0,0 0 0,0 0 0,1 0 0,-1 0 0,0 0 0,0 0 0,0 0 0,0 0 0,0 0 0,0 0 0,0 0 0,0 0 0,0 0 0,0 0 0,0 0 0,0 0 0,0 0 0,1 1 0,6-15 0,7-22 0,7-43 0,21-140 0,-12-85 0,-2 24 0,-16 192 0,28-100 0,-39 187 0,6-28 0,2 1 0,1 0 0,18-35 0,-24 55 0,1 1 0,-1-1 0,2 1 0,-1 0 0,1 1 0,13-12 0,-15 15 0,0 0 0,-1 1 0,2-1 0,-1 1 0,0 0 0,0 0 0,1 0 0,-1 1 0,1 0 0,-1 0 0,1 0 0,0 0 0,9 0 0,-10 2 0,0-1 0,0 1 0,1 0 0,-1 0 0,0 0 0,0 0 0,0 1 0,0-1 0,-1 1 0,1 0 0,0 1 0,-1-1 0,1 0 0,-1 1 0,0 0 0,0 0 0,0 0 0,0 0 0,0 0 0,2 6 0,5 6 0,-1 1 0,-1 1 0,10 24 0,-16-35 0,16 43-455,-2 1 0,16 89 0,-21-65-6371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35.605"/>
    </inkml:context>
    <inkml:brush xml:id="br0">
      <inkml:brushProperty name="width" value="0.05" units="cm"/>
      <inkml:brushProperty name="height" value="0.05" units="cm"/>
      <inkml:brushProperty name="color" value="#E71224"/>
    </inkml:brush>
  </inkml:definitions>
  <inkml:trace contextRef="#ctx0" brushRef="#br0">86 70 24575,'-10'0'0,"-11"0"0,-5 5 0,6-3 0,12-2 0,19-2 0,18-5 0,20-1 0,19-6 0,19 0 0,12-2 0,-12 0-8191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37.487"/>
    </inkml:context>
    <inkml:brush xml:id="br0">
      <inkml:brushProperty name="width" value="0.05" units="cm"/>
      <inkml:brushProperty name="height" value="0.05" units="cm"/>
      <inkml:brushProperty name="color" value="#E71224"/>
    </inkml:brush>
  </inkml:definitions>
  <inkml:trace contextRef="#ctx0" brushRef="#br0">2236 4403 24575,'-1'1'0,"-1"-1"0,1 1 0,-1 0 0,1-1 0,-1 1 0,1 0 0,-1 0 0,1 0 0,0 0 0,0 0 0,0 0 0,-1 1 0,1-1 0,0 0 0,0 0 0,1 1 0,-1-1 0,0 1 0,0-1 0,1 1 0,-2 1 0,-12 38 0,13-39 0,-8 36 0,3 1 0,1 0 0,1-1 0,2 1 0,4 44 0,-1-56 0,2 1 0,0-1 0,2 0 0,0 0 0,2 0 0,1-1 0,15 32 0,-14-38 0,1-1 0,1 0 0,1-1 0,1 0 0,1-1 0,0-1 0,1 0 0,0-1 0,31 23 0,-13-16 0,1-1 0,1-2 0,0-2 0,2 0 0,0-3 0,0-1 0,1-2 0,50 8 0,-6-7 0,0-3 0,163-4 0,-131-10-116,0-5 0,0-6 0,-2-4 0,0-5-1,-1-5 1,160-66 0,-228 77 113,-1-1 0,-1-3 0,51-36 0,-75 46 18,-1-1 0,0 0-1,-1-1 1,-1 0 0,0-1 0,-1-1-1,0 0 1,-2-1 0,16-31 0,-23 40 158,-2 3-104,1 1 0,-1-1 1,1 1-1,0 0 0,1-1 0,3-4 0,-5 9-68,-1 0-1,0 0 1,0 0 0,0 0-1,1 0 1,-1 1 0,1-1 0,-1 0-1,0 1 1,1-1 0,-1 1-1,1-1 1,-1 1 0,1 0-1,0 0 1,-1-1 0,1 1 0,-1 0-1,1 0 1,-1 1 0,1-1-1,-1 0 1,1 0 0,-1 1-1,1-1 1,-1 1 0,1-1 0,2 2-1,101 51 0,-66-32 0,0-2 0,2-1 0,43 12 0,-32-18 0,0-2 0,1-3 0,-1-2 0,85-3 0,-24-8 0,122-24 0,-149 16 0,-1-4 0,107-38 0,-157 43 0,-1-1 0,0-2 0,-1-1 0,0-1 0,-2-2 0,0-2 0,54-48 0,-73 57 0,0 0 0,-1-1 0,-1 0 0,0-1 0,-1 0 0,0-1 0,-1 1 0,-1-2 0,8-24 0,-9 17 0,-1-1 0,-1 0 0,0 0 0,-2 0 0,-3-49 0,-6 8 0,-3 1 0,-3 1 0,-3 0 0,-28-73 0,28 92 0,-1 0 0,-2 2 0,-3 0 0,-27-43 0,49 86 0,0 0 0,-1 0 0,1 0 0,0 0 0,0-1 0,0 1 0,0 0 0,0 0 0,0 0 0,-1 0 0,1 0 0,0 0 0,0-1 0,0 1 0,0 0 0,0 0 0,0 0 0,0 0 0,0-1 0,0 1 0,0 0 0,0 0 0,0 0 0,0 0 0,0-1 0,0 1 0,0 0 0,0 0 0,0 0 0,0 0 0,0-1 0,0 1 0,0 0 0,0 0 0,1 0 0,-1 0 0,0 0 0,0-1 0,0 1 0,0 0 0,0 0 0,0 0 0,0 0 0,1 0 0,-1 0 0,0-1 0,0 1 0,0 0 0,1 0 0,13 0 0,35 10 0,-12-1 0,-2-6 0,0-1 0,0-2 0,0-1 0,0-1 0,0-3 0,0 0 0,-1-2 0,0-2 0,0-1 0,-1-2 0,42-21 0,-6-2 0,-1-3 0,-2-3 0,-2-3 0,62-55 0,-81 60 0,-2-1 0,-2-2 0,-1-2 0,-3-1 0,-1-3 0,29-52 0,-44 64 0,-3-1 0,-1-1 0,-2 0 0,-1-1 0,-2-1 0,-2 0 0,-2-1 0,-1 1 0,2-61 0,-10 32 0,-3 1 0,-3-1 0,-3 1 0,-3 1 0,-33-105 0,-3 35 0,-103-207 0,93 225 0,-4 3 0,-121-166 0,71 160 0,78 87 0,-55-68 0,81 89 0,0 0 0,1-1 0,1 0 0,0 0 0,1-1 0,0 1 0,-3-20 0,3 3 0,1 1 0,0-57 0,5 78 0,0 0 0,-1-1 0,0 2 0,0-1 0,-1 0 0,0 0 0,-1 0 0,0 1 0,-1-1 0,0 1 0,0 0 0,-1 0 0,0 1 0,-1-1 0,0 1 0,0 0 0,-1 1 0,0 0 0,0 0 0,0 0 0,-1 1 0,0 0 0,0 0 0,-13-6 0,-14-6 0,-1 2 0,-1 1 0,-51-14 0,-124-20 0,173 41 0,-140-26-224,-202-13-1,245 40 76,1 5-1,-162 20 0,240-11 150,0 2 0,-84 26 0,117-28 0,1 2 0,-1 0 0,2 2 0,-1 1 0,2 0 0,-1 2 0,2 0 0,-25 22 0,38-29 28,-1 1 0,2-1 0,-1 1 0,1 0 1,0 1-1,1 0 0,0-1 0,0 2 0,1-1 0,0 0 0,0 1 0,1 0 0,1 0 0,0 0 0,0 0 0,1 0 0,0 0 0,1 1 0,0-1 0,0 0 1,1 0-1,1 0 0,0 1 0,0-1 0,1-1 0,0 1 0,1 0 0,0-1 0,0 0 0,1 1 0,6 7 0,-9-14-28,0 0 0,1 0 0,0-1 0,-1 1 0,1-1 0,0 0 0,0 0 0,0 0 0,1 0 0,6 3 0,-10-5 0,1 1 0,0-1 0,0 0 0,0 1 0,0-1 0,0 0 0,0 0 0,0 1 0,1-1 0,-1 0 0,0 0 0,0 0 0,0 0 0,0-1 0,0 1 0,0 0 0,0 0 0,0-1 0,0 1 0,0 0 0,0-1 0,0 1 0,-1-1 0,1 0 0,0 1 0,0-1 0,0 1 0,0-1 0,-1 0 0,1 0 0,0 0 0,-1 1 0,1-1 0,-1 0 0,1 0 0,-1 0 0,1 0 0,-1 0 0,1 0 0,-1 0 0,0-1 0,1-1 0,-1 0 0,0 1 0,0-1 0,0 0 0,-1 1 0,1-1 0,-1 1 0,0-1 0,1 0 0,-1 1 0,0 0 0,0-1 0,-1 1 0,1 0 0,0-1 0,-1 1 0,1 0 0,-1 0 0,0 0 0,0 0 0,0 0 0,-3-2 0,-5-4 0,-1 0 0,0 0 0,-14-8 0,-3 3 0,0 1 0,-1 1 0,0 1 0,0 1 0,-1 2 0,-31-3 0,-187-11 0,242 21 0,-200-3-151,0 9 1,0 9-1,1 9 0,-237 59 0,322-55 151,-202 76 0,282-88 0,0 2 0,2 1 0,0 3 0,1 0 0,2 3 0,0 1 0,2 1 0,-48 51 0,70-65 28,1-1-1,1 2 0,0-1 0,1 1 0,0 1 0,2-1 0,-1 1 1,2 1-1,0-1 0,0 1 0,2 0 0,0 0 0,-1 26 0,3-32-10,2 0 0,-1 1 0,1-1 0,1 1 0,0-1 0,0 0 0,1 0 0,0 0 0,1 0 0,0-1 0,1 1 0,0-1 0,0 0 0,1-1 0,0 1 0,0-1 0,1 0 0,0-1 0,1 1 0,0-1 0,15 10 0,-17-12-17,1-1 0,0 1 0,-1-2 0,1 1 0,1-1 0,-1 0 0,0 0 0,1-1 0,-1 0 0,1 0 0,0-1 0,-1 0 0,13 0 0,-19-1 0,0 0 0,0 0 0,0 0 0,-1 0 0,1-1 0,0 1 0,0 0 0,0 0 0,0-1 0,0 1 0,-1 0 0,1-1 0,0 1 0,0-1 0,-1 1 0,1-1 0,0 1 0,-1-1 0,1 0 0,0 1 0,-1-1 0,1 0 0,-1 1 0,1-1 0,-1 0 0,0 0 0,1 0 0,-1 1 0,1-2 0,-2 1 0,1 0 0,0 0 0,0 0 0,-1 0 0,1 0 0,0 0 0,-1 0 0,1 0 0,-1 0 0,1 0 0,-1 0 0,0 0 0,1 1 0,-1-1 0,0 0 0,0 0 0,1 1 0,-1-1 0,0 0 0,0 1 0,0-1 0,0 1 0,0-1 0,0 1 0,-1-1 0,-9-3 0,0 1 0,-1 0 0,1 1 0,-1 0 0,1 1 0,-1 0 0,0 1 0,1 0 0,-19 3 0,-109 22 0,138-25 0,-64 18 5,1 1-1,1 4 0,-83 42 0,-167 119-560,198-105 497,-153 135 0,199-150 62,4 2-1,2 3 1,-62 90-1,101-124-2,1 1 0,3 1 0,0 1 0,3 1 0,-23 71 0,33-84 0,1 1 0,1 1 0,2-1 0,0 1 0,2 0 0,1-1 0,1 1 0,2 0 0,10 48 0,-3-39 95,2 0-1,2-1 1,1-1-1,1 0 1,3-1-1,40 57 1,159 166-137,-82-106 69,-127-141-27,-1 1 0,0-1 0,9 19 0,-15-26 0,0 0 0,-1 0 0,0 1 0,0-1 0,0 1 0,0-1 0,0 1 0,-1-1 0,0 1 0,0 0 0,0-1 0,0 1 0,0-1 0,0 1 0,-1-1 0,0 1 0,-2 5 0,-3 3 0,-1 0 0,-1-1 0,0 0 0,0 0 0,-1 0 0,0-1 0,-1-1 0,-1 0 0,-14 11 0,-3 4 0,-135 112 0,-33 31 0,146-121 0,-76 93 0,117-128 0,1 1 0,0 0 0,0 0 0,2 0 0,-1 1 0,2 0 0,-1 1 0,-3 16 0,8-25 0,0 1 0,0 0 0,0 0 0,1 0 0,0 0 0,0 0 0,1 0 0,0-1 0,0 1 0,0 0 0,0 0 0,1-1 0,0 1 0,0-1 0,1 1 0,-1-1 0,1 0 0,1 0 0,-1 0 0,0 0 0,1-1 0,6 7 0,4 0 0,-1 0 0,1-1 0,1 0 0,0-2 0,0 1 0,1-2 0,25 9 0,122 29 0,194 12 0,4-26 0,-323-28 0,52 3 0,124-6 0,-98-17 0,-28 3 0,5 1 29,63-6-1423,-116 17-5432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39.576"/>
    </inkml:context>
    <inkml:brush xml:id="br0">
      <inkml:brushProperty name="width" value="0.05" units="cm"/>
      <inkml:brushProperty name="height" value="0.05" units="cm"/>
      <inkml:brushProperty name="color" value="#E71224"/>
    </inkml:brush>
  </inkml:definitions>
  <inkml:trace contextRef="#ctx0" brushRef="#br0">64 481 24575,'1'1'0,"1"-1"0,-1 0 0,0 1 0,0-1 0,0 1 0,0-1 0,0 1 0,0-1 0,0 1 0,0 0 0,0 0 0,0 0 0,0-1 0,0 1 0,-1 0 0,1 0 0,0 0 0,0 0 0,-1 0 0,1 0 0,-1 0 0,1 1 0,-1-1 0,0 0 0,1 0 0,-1 0 0,0 2 0,7 38 0,-7-37 0,1 11 0,43 373 0,-38-349 0,1 0 0,-2 1 0,-1-1 0,-3 59 0,-6-87 0,-2-16 0,-6-20 0,-15-66 0,-29-171 0,52 235 0,-33-225 0,33 194 0,2-2 0,7-75 0,-3 117 0,2 0 0,0-1 0,1 2 0,0-1 0,2 0 0,0 1 0,1 0 0,17-30 0,-18 38 0,0 1 0,1 0 0,-1 0 0,2 0 0,-1 1 0,1-1 0,0 2 0,1 0 0,-1 0 0,1 0 0,0 1 0,1 0 0,-1 1 0,1 0 0,0 0 0,18-3 0,-16 5 0,-1 0 0,1 1 0,-1 0 0,1 1 0,0 0 0,-1 1 0,1 0 0,-1 1 0,1 0 0,-1 1 0,0 1 0,0-1 0,0 2 0,19 9 0,-22-9 0,-1 0 0,1 0 0,-1 1 0,0 0 0,-1 0 0,1 1 0,-1 0 0,0 0 0,-1 0 0,0 1 0,0 0 0,-1 0 0,1 0 0,-2 0 0,1 1 0,-1-1 0,-1 1 0,0 0 0,2 12 0,-3-6 14,0 0-1,-1 0 0,-1 0 0,0 1 1,-1-1-1,-1-1 0,0 1 1,-7 19-1,0-7-384,-2 0-1,0-1 1,-22 34 0,5-16-6455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0.378"/>
    </inkml:context>
    <inkml:brush xml:id="br0">
      <inkml:brushProperty name="width" value="0.05" units="cm"/>
      <inkml:brushProperty name="height" value="0.05" units="cm"/>
      <inkml:brushProperty name="color" value="#E71224"/>
    </inkml:brush>
  </inkml:definitions>
  <inkml:trace contextRef="#ctx0" brushRef="#br0">0 29 24575,'3'-3'0,"0"0"0,0 1 0,1-1 0,-1 1 0,0 0 0,1 0 0,-1 0 0,1 0 0,0 1 0,0-1 0,0 1 0,0 0 0,0 0 0,0 1 0,0-1 0,0 1 0,0 0 0,0 0 0,0 0 0,0 0 0,0 1 0,0 0 0,0 0 0,0 0 0,-1 0 0,6 2 0,-3 0 0,-1-1 0,1 1 0,-1 0 0,0 1 0,0-1 0,0 1 0,0 0 0,-1 0 0,1 1 0,-1-1 0,0 1 0,0 0 0,-1 0 0,1 0 0,-1 0 0,3 9 0,-1 1 0,-2 0 0,0 0 0,-1 0 0,0 1 0,-1-1 0,-1 1 0,0-1 0,-1 0 0,-1 1 0,-1-1 0,0 0 0,0 0 0,-2 0 0,0-1 0,0 1 0,-14 23 0,16-35 0,0 1 0,0-1 0,0 1 0,0-1 0,0 0 0,-7 4 0,10-6 0,-1-1 0,1 0 0,-1 1 0,0-1 0,1 0 0,-1 1 0,1-1 0,-1 0 0,0 0 0,1 0 0,-1 1 0,1-1 0,-1 0 0,0 0 0,1 0 0,-1 0 0,0 0 0,1 0 0,-1 0 0,0-1 0,0 1 0,0 0 0,1-1 0,-1 0 0,1 1 0,0-1 0,-1 0 0,1 1 0,-1-1 0,1 0 0,0 0 0,0 1 0,-1-1 0,1 0 0,0 0 0,0 0 0,0 1 0,0-1 0,0 0 0,0 0 0,0 0 0,0 1 0,0-1 0,1-1 0,0-8 0,2 1 0,-1 0 0,1-1 0,0 1 0,1 1 0,0-1 0,1 1 0,0-1 0,7-9 0,3-2 0,1 0 0,26-24 0,-23 26 0,2 0 0,1 1 0,0 1 0,1 1 0,0 2 0,1 0 0,1 1 0,0 1 0,0 2 0,1 0 0,41-7 0,-62 15 0,0 0 0,1 1 0,-1-1 0,0 1 0,1 1 0,-1-1 0,0 1 0,1-1 0,-1 1 0,8 3 0,-11-3 0,-1 0 0,1 0 0,0 0 0,-1 0 0,1 0 0,-1 1 0,0-1 0,1 0 0,-1 1 0,0-1 0,0 1 0,0-1 0,0 1 0,0 0 0,0 0 0,0-1 0,0 1 0,-1 0 0,1 0 0,-1 0 0,1 0 0,-1-1 0,0 1 0,0 0 0,0 0 0,0 0 0,0 0 0,0 0 0,0 0 0,-1 0 0,1 0 0,-2 2 0,-15 47 0,12-37 0,-1 0 0,2 0 0,0 0 0,1 0 0,-2 20 0,5-31 0,0 0 0,0-1 0,0 1 0,0 0 0,0-1 0,1 1 0,0 0 0,-1-1 0,1 1 0,0-1 0,0 1 0,0-1 0,1 1 0,-1-1 0,1 0 0,-1 0 0,1 0 0,0 1 0,0-2 0,-1 1 0,1 0 0,1 0 0,-1-1 0,0 1 0,0-1 0,1 1 0,-1-1 0,1 0 0,-1 0 0,1 0 0,-1 0 0,1-1 0,0 1 0,3 0 0,5 0 0,1 0 0,0-1 0,0 0 0,-1-1 0,1 0 0,0-1 0,-1 0 0,22-8 0,2-2 0,52-25 0,-70 28 0,0 0 0,26-19 0,-39 25 0,0 0 0,-1 0 0,1-1 0,0 1 0,-1-1 0,0 0 0,0 0 0,0 0 0,0 0 0,-1 0 0,1-1 0,-1 1 0,0-1 0,0 0 0,1-7 0,-3 9 0,0 1 0,0-1 0,0 0 0,-1 1 0,1-1 0,-1 1 0,0-1 0,0 1 0,0-1 0,0 1 0,0-1 0,0 1 0,-1 0 0,1-1 0,-1 1 0,0 0 0,1 0 0,-1 0 0,0 0 0,0 1 0,0-1 0,0 1 0,-1-1 0,1 1 0,0-1 0,-1 1 0,-2-1 0,-9-4 0,0 0 0,0 1 0,-21-4 0,30 8 0,-9-3 0,-1 2 0,0-1 0,0 2 0,-1 0 0,1 1 0,-18 1 0,29 0 0,0-1 0,0 1 0,0 0 0,1 0 0,-1 1 0,0-1 0,1 1 0,-1-1 0,1 1 0,-1 0 0,1 0 0,-5 5 0,6-5 0,0 1 0,1-1 0,-1 0 0,1 1 0,-1-1 0,1 1 0,0-1 0,0 1 0,0 0 0,1 0 0,-1-1 0,0 1 0,1 0 0,0 0 0,0-1 0,0 1 0,0 0 0,0 0 0,1 5 0,0-4 0,0-1 0,-1 0 0,1 1 0,0-1 0,0 0 0,1 0 0,-1 0 0,1 0 0,0 0 0,-1 0 0,1 0 0,0 0 0,1-1 0,-1 1 0,0-1 0,1 0 0,0 1 0,4 2 0,-2-3 0,0 1 0,1-1 0,-1 1 0,1-2 0,0 1 0,0-1 0,0 0 0,-1 0 0,13 0 0,1-1 0,-1-2 0,1 0 0,-1-1 0,1 0 0,32-13 0,-21 4 0,-1-2 0,-1-1 0,-1-1 0,0-1 0,-1-1 0,38-36 0,-63 53 0,1-1 0,-1 0 0,1 1 0,0 0 0,0-1 0,-1 1 0,1 0 0,0 0 0,0 0 0,0 0 0,0 0 0,0 0 0,0 1 0,4-1 0,-4 1 0,-1 0 0,1 1 0,-1 0 0,0-1 0,0 1 0,1 0 0,-1 0 0,0 0 0,0-1 0,0 1 0,0 0 0,0 1 0,0-1 0,0 0 0,0 0 0,0 0 0,-1 1 0,1-1 0,0 0 0,-1 0 0,1 1 0,-1-1 0,1 2 0,40 105 0,-4 1 0,24 125 0,-29-52 0,-30-162 0,-1 0 0,-1 0 0,0 0 0,-2 0 0,0 0 0,-1 0 0,-6 21 0,7-34-124,-1-1 0,1 0 0,-1 1 0,0-1 0,-1-1 0,1 1-1,-1 0 1,0-1 0,-1 1 0,-7 6 0,-13 7-6702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0.737"/>
    </inkml:context>
    <inkml:brush xml:id="br0">
      <inkml:brushProperty name="width" value="0.05" units="cm"/>
      <inkml:brushProperty name="height" value="0.05" units="cm"/>
      <inkml:brushProperty name="color" value="#E71224"/>
    </inkml:brush>
  </inkml:definitions>
  <inkml:trace contextRef="#ctx0" brushRef="#br0">37 8 24575,'5'-6'0,"-3"4"0,-8 3 0,-3 6 0,-5 7 0,-1 1-8191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1.081"/>
    </inkml:context>
    <inkml:brush xml:id="br0">
      <inkml:brushProperty name="width" value="0.05" units="cm"/>
      <inkml:brushProperty name="height" value="0.05" units="cm"/>
      <inkml:brushProperty name="color" value="#E71224"/>
    </inkml:brush>
  </inkml:definitions>
  <inkml:trace contextRef="#ctx0" brushRef="#br0">2642 42 24575,'-937'38'-1178,"803"-22"942,1 6 0,1 6 0,1 5 1,-239 95-1,306-99 236,2 2 0,1 3 0,2 3 0,1 2 0,-71 62 0,95-69 0,1 1 0,2 1 0,1 2 0,1 1 0,3 1 0,1 1 0,2 2 0,-36 85 0,40-72 0,3 1 0,2 1 0,3 0 0,2 1 0,2 0 0,3 0 0,3 1 0,2-1 0,2 0 0,3 0 0,2 0 0,29 100 0,-15-89 0,2-2 0,3-1 0,3-1 0,3-1 0,3-2 0,2-1 0,2-2 0,4-2 0,1-2 0,56 51 0,-40-50-87,3-3-1,1-3 1,141 81 0,-114-83-181,3-3-1,170 52 1,-115-56-37,1-7-1,2-6 1,0-7-1,212 0 1,-187-20 242,1-8 1,-1-8 0,-1-8 0,196-52-1,-247 41 74,-1-7-1,140-65 0,-172 60-2,-1-3 0,-2-4 0,97-78 0,-130 86-79,-3-1 1,-3-4 0,-1-1 0,-3-3 0,-2-1 0,-2-3 0,-3-1-1,-3-2 1,54-124 0,-71 135 20,-3 0 0,-1-1 0,-3 0 0,-2-2 0,-3 1 0,-2-1-1,-2 0 1,-2 0 0,-3-1 0,-2 1 0,-3 0 0,-2 1 0,-25-91 0,17 97 50,-2 0 0,-2 1 0,-2 1 0,-2 1 0,-2 1 0,-2 1 0,-1 2 0,-3 0 0,-54-52 0,34 44 0,-2 3 0,-2 2 0,-2 2 0,-1 4 0,-2 1 0,-80-33 0,35 27 21,-2 3-1,-198-42 1,-225 5-334,289 58-937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1.702"/>
    </inkml:context>
    <inkml:brush xml:id="br0">
      <inkml:brushProperty name="width" value="0.05" units="cm"/>
      <inkml:brushProperty name="height" value="0.05" units="cm"/>
      <inkml:brushProperty name="color" value="#E71224"/>
    </inkml:brush>
  </inkml:definitions>
  <inkml:trace contextRef="#ctx0" brushRef="#br0">52 1 24575,'0'2'0,"-1"1"0,0-1 0,0 0 0,0 1 0,0-1 0,0 0 0,0 0 0,-1 0 0,1 0 0,-1 0 0,1 0 0,-3 2 0,-12 17 0,12-11 0,1 1 0,0 0 0,0 0 0,1 0 0,0 0 0,1 0 0,1 1 0,0 10 0,11 97 0,-10-115 0,59 385 0,16 127 0,-41 4 0,-37-358-1365,1-128-5461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2.217"/>
    </inkml:context>
    <inkml:brush xml:id="br0">
      <inkml:brushProperty name="width" value="0.05" units="cm"/>
      <inkml:brushProperty name="height" value="0.05" units="cm"/>
      <inkml:brushProperty name="color" value="#E71224"/>
    </inkml:brush>
  </inkml:definitions>
  <inkml:trace contextRef="#ctx0" brushRef="#br0">1 84 24575,'0'-1'0,"0"0"0,0 0 0,1 0 0,-1 0 0,0 0 0,1 0 0,-1 0 0,1 0 0,-1 0 0,1 0 0,0 0 0,-1 0 0,1 0 0,0 0 0,0 1 0,0-1 0,0 0 0,-1 1 0,1-1 0,0 0 0,0 1 0,0-1 0,0 1 0,0 0 0,0-1 0,1 1 0,-1 0 0,0-1 0,0 1 0,2 0 0,35-1 0,-19 5 0,1 1 0,-1 1 0,-1 1 0,1 0 0,-1 2 0,27 16 0,16 7 0,-12-10 0,1-2 0,0-2 0,94 21 0,-109-33 0,0-2 0,0-1 0,1-1 0,-1-2 0,0-2 0,62-10 0,-97 11 0,105-22 0,-90 18 0,0 1 0,-1-2 0,0 0 0,26-15 0,-36 17 0,1 0 0,-1 0 0,0 0 0,0 0 0,-1-1 0,0 0 0,1 1 0,-2-1 0,1 0 0,0-1 0,-1 1 0,0 0 0,0-1 0,-1 1 0,1-1 0,-1-5 0,0 6 0,0 1 0,0-1 0,-1 1 0,0-1 0,0 1 0,0-1 0,-1 1 0,1-1 0,-1 1 0,0-1 0,0 1 0,-1 0 0,1-1 0,-1 1 0,0 0 0,0 0 0,0 0 0,-1 1 0,0-1 0,-3-4 0,5 7-49,0 0 1,0 0-1,0 1 0,-1-1 0,1 0 1,0 1-1,0-1 0,0 1 0,-1-1 1,1 1-1,0 0 0,0-1 0,-1 1 1,1 0-1,0 0 0,-1 0 0,1 0 1,0 0-1,-1 0 0,1 1 0,0-1 1,0 0-1,-1 1 0,1-1 0,0 1 0,0-1 1,-2 1-1,-15 9-6777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3.716"/>
    </inkml:context>
    <inkml:brush xml:id="br0">
      <inkml:brushProperty name="width" value="0.05" units="cm"/>
      <inkml:brushProperty name="height" value="0.05" units="cm"/>
      <inkml:brushProperty name="color" value="#E71224"/>
    </inkml:brush>
  </inkml:definitions>
  <inkml:trace contextRef="#ctx0" brushRef="#br0">99 34 24575,'0'2'0,"-1"0"0,0 0 0,0 0 0,0 0 0,0 0 0,0 0 0,0 0 0,-1-1 0,1 1 0,-1 0 0,1-1 0,-1 1 0,0-1 0,1 1 0,-4 0 0,-5 7 0,3-1 0,0 0 0,0 0 0,1 1 0,0 0 0,0 0 0,1 1 0,0-1 0,0 1 0,-4 15 0,8-21 0,1 0 0,-1 0 0,1 0 0,-1 0 0,1 0 0,0 0 0,1 0 0,-1 0 0,1 0 0,0 0 0,0 0 0,0 0 0,0 0 0,0 0 0,1-1 0,0 1 0,0 0 0,0-1 0,0 0 0,1 1 0,-1-1 0,1 0 0,0 0 0,-1 0 0,2-1 0,-1 1 0,0-1 0,6 4 0,1-1 0,1 1 0,0-1 0,0-1 0,0 0 0,1-1 0,-1 0 0,1 0 0,0-2 0,0 1 0,0-1 0,15-1 0,-14-1 0,0 0 0,0 0 0,0-1 0,-1 0 0,1-2 0,-1 1 0,0-1 0,0-1 0,0 0 0,15-9 0,-23 11 0,0 0 0,0 1 0,-1-1 0,1-1 0,-1 1 0,0 0 0,1-1 0,-2 0 0,1 0 0,0 0 0,-1 0 0,0 0 0,0 0 0,0-1 0,0 1 0,-1-1 0,1 1 0,-1-1 0,0 1 0,-1-1 0,1 0 0,-1 0 0,0 1 0,0-1 0,-1 0 0,1 0 0,-1 1 0,0-1 0,-2-6 0,-1 1 0,0 0 0,0 0 0,-1 1 0,0 0 0,-1 0 0,0 0 0,0 1 0,-1 0 0,0 0 0,0 0 0,-1 1 0,-13-10 0,16 14-57,0-1 0,-1 1 1,1 1-1,-1-1 0,0 1 0,1 0 0,-1 0 0,0 1 0,0 0 0,-1 0 0,1 0 1,0 1-1,0-1 0,0 1 0,0 1 0,0 0 0,-1-1 0,1 2 0,0-1 1,0 1-1,1 0 0,-1 0 0,-7 4 0,-6 8-6769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49.332"/>
    </inkml:context>
    <inkml:brush xml:id="br0">
      <inkml:brushProperty name="width" value="0.05" units="cm"/>
      <inkml:brushProperty name="height" value="0.05" units="cm"/>
      <inkml:brushProperty name="color" value="#E71224"/>
    </inkml:brush>
  </inkml:definitions>
  <inkml:trace contextRef="#ctx0" brushRef="#br0">28 672 24575,'0'-5'0,"-1"0"0,0 1 0,0-1 0,0 0 0,-1 1 0,-2-7 0,-5-14 0,8 21 0,-1-2 0,1-1 0,-1 0 0,1 0 0,0 0 0,1 0 0,0-1 0,0 1 0,2-13 0,-2 19 0,0 1 0,0 0 0,0 0 0,0-1 0,0 1 0,0 0 0,0 0 0,0-1 0,0 1 0,0 0 0,0-1 0,0 1 0,0 0 0,0 0 0,1-1 0,-1 1 0,0 0 0,0 0 0,0 0 0,0-1 0,1 1 0,-1 0 0,0 0 0,0 0 0,0-1 0,1 1 0,-1 0 0,0 0 0,0 0 0,1 0 0,-1 0 0,0 0 0,0-1 0,1 1 0,-1 0 0,0 0 0,0 0 0,1 0 0,-1 0 0,0 0 0,1 0 0,-1 0 0,0 0 0,0 0 0,1 0 0,-1 0 0,0 1 0,0-1 0,1 0 0,-1 0 0,0 0 0,0 0 0,1 0 0,-1 0 0,0 1 0,0-1 0,0 0 0,1 0 0,-1 0 0,0 1 0,0-1 0,0 0 0,0 0 0,1 1 0,-1-1 0,11 19 0,-1 9 0,-2 0 0,0 1 0,-2 0 0,4 43 0,-7-53 0,39 440 0,-39-335 0,-23 213 0,7-252 0,6-49 0,2 1 0,1 0 0,2 0 0,3 46 0,-1-79 0,0-1 0,1 0 0,0 1 0,0-1 0,0 0 0,0 0 0,0 0 0,1 0 0,-1 0 0,1 0 0,0 0 0,0 0 0,0 0 0,0-1 0,1 1 0,-1-1 0,1 0 0,-1 0 0,1 0 0,0 0 0,0 0 0,0 0 0,0-1 0,0 1 0,0-1 0,6 2 0,5 0 0,0-1 0,0 0 0,1-1 0,-1 0 0,16-2 0,198-14 0,-44 1 0,1419-49-575,-1418 59 575,64-5 0,-247 9-4,1 0 0,-1-1 0,0 1 0,1-1 0,-1 1 0,0-1 0,1 0 1,-1 0-1,3-1 0,-4 1 15,-1 1 1,1-1 0,0 1-1,-1-1 1,1 1-1,-1-1 1,1 1 0,-1-1-1,1 0 1,-1 1-1,0-1 1,1 0 0,-1 1-1,0-1 1,1 0-1,-1 0 1,0 1 0,0-1-1,0 0 1,1-1-1,-2-1 23,0-1 0,1 1 0,-1 0-1,0-1 1,0 1 0,-1 0-1,1-1 1,-1 1 0,0 0 0,-3-5-1,-15-27-33,1-1 0,2 0 0,2-2 0,1 0 0,2 0 0,-8-41 0,5-7 0,-7-152 0,10-10 0,-12-365 0,24 576 0,-5-115 0,3 137 0,0 0 0,-1 1 0,0-1 0,-2 0 0,1 1 0,-2 0 0,-11-24 0,13 33 0,1-1 0,-1 1 0,0-1 0,0 1 0,-1 0 0,0 1 0,0-1 0,0 1 0,0 0 0,0 0 0,-1 0 0,0 1 0,0 0 0,0 0 0,0 1 0,0-1 0,-9-1 0,5 3 0,-1-1 0,0 2 0,0 0 0,1 0 0,-1 1 0,0 0 0,0 1 0,1 0 0,-1 0 0,-10 6 0,-267 109 0,31-11 0,-682 149 0,892-246-1365,11-2-5461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0.156"/>
    </inkml:context>
    <inkml:brush xml:id="br0">
      <inkml:brushProperty name="width" value="0.05" units="cm"/>
      <inkml:brushProperty name="height" value="0.05" units="cm"/>
      <inkml:brushProperty name="color" value="#E71224"/>
    </inkml:brush>
  </inkml:definitions>
  <inkml:trace contextRef="#ctx0" brushRef="#br0">416 14 24575,'-18'-7'0,"17"6"0,1 1 0,-1-1 0,1 0 0,-1 1 0,0-1 0,1 1 0,-1 0 0,0-1 0,0 1 0,1-1 0,-1 1 0,0 0 0,0 0 0,0 0 0,1-1 0,-1 1 0,0 0 0,0 0 0,0 0 0,1 0 0,-1 0 0,0 0 0,0 0 0,0 1 0,0-1 0,1 0 0,-1 0 0,0 1 0,0-1 0,1 0 0,-1 1 0,0-1 0,0 1 0,1-1 0,-1 1 0,1-1 0,-1 1 0,0-1 0,0 2 0,-6 9 0,-1-1 0,-9 22 0,-8 12 0,-244 376 0,263-409 0,0 0 0,0 0 0,1 1 0,0 0 0,1 0 0,-4 18 0,8-28 0,-1 1 0,1-1 0,0 1 0,0-1 0,0 1 0,0-1 0,0 0 0,1 1 0,-1-1 0,1 1 0,-1-1 0,1 0 0,0 1 0,0-1 0,0 0 0,0 0 0,0 0 0,1 0 0,-1 0 0,1 0 0,-1 0 0,1 0 0,0-1 0,0 1 0,-1 0 0,1-1 0,0 0 0,0 1 0,1-1 0,-1 0 0,0 0 0,0 0 0,1 0 0,-1-1 0,0 1 0,1-1 0,-1 1 0,1-1 0,-1 0 0,3 0 0,132 14 0,0-6 0,180-13 0,948-15 0,-1001 38 0,-253-17 0,-1-1 0,0 0 0,1-1 0,-1 0 0,14-3 0,-21 3 0,0 0 0,0 0 0,1 0 0,-1 0 0,0-1 0,0 0 0,0 1 0,0-1 0,-1 0 0,1-1 0,0 1 0,-1 0 0,0-1 0,1 1 0,-1-1 0,0 0 0,0 0 0,-1 0 0,3-3 0,4-15 0,-1-1 0,6-27 0,7-21 0,23-46-72,-15 46-359,-4-1 0,26-125 0,-45 167-6395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0.768"/>
    </inkml:context>
    <inkml:brush xml:id="br0">
      <inkml:brushProperty name="width" value="0.05" units="cm"/>
      <inkml:brushProperty name="height" value="0.05" units="cm"/>
      <inkml:brushProperty name="color" value="#E71224"/>
    </inkml:brush>
  </inkml:definitions>
  <inkml:trace contextRef="#ctx0" brushRef="#br0">91 1 24575,'0'91'0,"4"0"0,17 91 0,77 673 0,-96-804 0,-1 0 0,-7 52 0,4-85 0,-1-1 0,0 1 0,-2-1 0,0 0 0,0 0 0,-2 0 0,0-1 0,-1 0 0,-14 22 0,18-33-76,-1 0 1,1 0-1,-1 0 0,0 0 0,-1-1 0,1 1 0,-1-2 0,0 1 1,0 0-1,0-1 0,0 0 0,-1-1 0,1 0 0,-1 0 1,0 0-1,0 0 0,-10 0 0,-11 0-6750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1.155"/>
    </inkml:context>
    <inkml:brush xml:id="br0">
      <inkml:brushProperty name="width" value="0.05" units="cm"/>
      <inkml:brushProperty name="height" value="0.05" units="cm"/>
      <inkml:brushProperty name="color" value="#E71224"/>
    </inkml:brush>
  </inkml:definitions>
  <inkml:trace contextRef="#ctx0" brushRef="#br0">1 2 24575,'5'2'0,"1"0"0,-1 0 0,0 1 0,0 0 0,0 0 0,0 0 0,0 0 0,-1 1 0,1 0 0,6 8 0,5 2 0,4 3 0,1-1 0,1-1 0,28 15 0,-43-26 0,-1-1 0,1 0 0,-1-1 0,1 0 0,0 0 0,0 0 0,0-1 0,0 0 0,0 0 0,1-1 0,-1 0 0,0 0 0,0-1 0,0 0 0,0 0 0,0 0 0,8-3 0,4-6 0,0 1 0,-1-2 0,0-1 0,0 0 0,-1-1 0,20-21 0,17-12 0,-73 63-1365,-4 5-5461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3.556"/>
    </inkml:context>
    <inkml:brush xml:id="br0">
      <inkml:brushProperty name="width" value="0.05" units="cm"/>
      <inkml:brushProperty name="height" value="0.05" units="cm"/>
      <inkml:brushProperty name="color" value="#E71224"/>
    </inkml:brush>
  </inkml:definitions>
  <inkml:trace contextRef="#ctx0" brushRef="#br0">0 3727 24575,'9'8'0,"1"0"0,0 0 0,0-1 0,1 0 0,20 9 0,61 20 0,-71-28 0,71 22 0,0-4 0,108 15 0,196 11 0,-365-49 0,693 46-512,-597-44 479,861-3-1094,-3-62-432,-904 54 1449,684-62-36,-8-40-459,-753 107 601,272-64-60,-250 57 212,-1-1-1,0-2 1,0 0 0,-1-1-1,-1-2 1,0 0 0,-1-2-1,28-24 1,-42 31 8,-1 0 1,0 0-1,0-1 1,-1 1-1,0-2 1,0 1-1,-1 0 1,-1-1-1,0 0 1,0 0-1,-1-1 1,-1 1-1,3-24 0,-3-6 74,-1-1-1,-8-63 1,6 90-278,-42-369 48,9 87 0,-18-153 0,-11-118 0,49 310 0,15 195 0,2-1 0,13-72 0,-10 102 0,2 1 0,1-1 0,2 1 0,1 1 0,22-43 0,-21 53 0,0 0 0,2 1 0,0 1 0,1 0 0,1 1 0,1 1 0,1 1 0,25-20 0,12 0-11,1 2 1,2 3-1,1 2 0,1 3 0,94-28 1,336-61-728,725-36-1265,15 91 387,1518 45-3523,-1213 79 4469,-225-6 1054,-705-51 3702,-348-8 1058,-253 2-5157,-4 0-22,0 1 0,0-1 0,0 0 0,0 0 0,0 0 0,1 0 0,-1 0 0,0-1 0,0 1 0,0 0-1,0 0 1,0-1 0,0 1 0,0 0 0,0-1 0,0 1 0,-1-1 0,1 0 0,0 1 0,1-2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3.929"/>
    </inkml:context>
    <inkml:brush xml:id="br0">
      <inkml:brushProperty name="width" value="0.05" units="cm"/>
      <inkml:brushProperty name="height" value="0.05" units="cm"/>
      <inkml:brushProperty name="color" value="#E71224"/>
    </inkml:brush>
  </inkml:definitions>
  <inkml:trace contextRef="#ctx0" brushRef="#br0">79 0 24575,'-6'0'0,"4"0"0,3 6 0,5 6 0,9 3 0,6 2 0,5 11 0,4 6 0,8 7 0,2 9 0,-5 6 0,-8 10 0,-15 4 0,-20 8 0,-25 1 0,-35 3 0,-38-1 0,-1-15-8191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5.475"/>
    </inkml:context>
    <inkml:brush xml:id="br0">
      <inkml:brushProperty name="width" value="0.05" units="cm"/>
      <inkml:brushProperty name="height" value="0.05" units="cm"/>
      <inkml:brushProperty name="color" value="#E71224"/>
    </inkml:brush>
  </inkml:definitions>
  <inkml:trace contextRef="#ctx0" brushRef="#br0">167 1 24575,'-5'0'0,"-8"0"0,-1 5 0,-4 2 0,1 6 0,-2 5 0,-3 5 0,2 10 0,-1 11 0,3-3-8191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5.852"/>
    </inkml:context>
    <inkml:brush xml:id="br0">
      <inkml:brushProperty name="width" value="0.05" units="cm"/>
      <inkml:brushProperty name="height" value="0.05" units="cm"/>
      <inkml:brushProperty name="color" value="#E71224"/>
    </inkml:brush>
  </inkml:definitions>
  <inkml:trace contextRef="#ctx0" brushRef="#br0">896 1 24575,'0'5'0,"0"8"0,0 7 0,0 6 0,-6-3 0,-1 2 0,-5 1 0,-2 2 0,-2 1 0,0-3-8191</inkml:trace>
  <inkml:trace contextRef="#ctx0" brushRef="#br0" timeOffset="1">188 740 24575,'-6'6'0,"-6"7"0,-13 7 0,-3 5 0,-1-1 0,-1-5 0,-1 0 0,4-4-8191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6.228"/>
    </inkml:context>
    <inkml:brush xml:id="br0">
      <inkml:brushProperty name="width" value="0.05" units="cm"/>
      <inkml:brushProperty name="height" value="0.05" units="cm"/>
      <inkml:brushProperty name="color" value="#E71224"/>
    </inkml:brush>
  </inkml:definitions>
  <inkml:trace contextRef="#ctx0" brushRef="#br0">565 1 24575,'-6'0'0,"-6"0"0,-3 5 0,3 3-8191</inkml:trace>
  <inkml:trace contextRef="#ctx0" brushRef="#br0" timeOffset="1">404 66 24575,'-6'6'0,"-6"1"0,-8 5 0,-11 6 0,-11 0 0,-9 3 0,-7 2 0,-5-2 0,-2 1 0,9-3-8191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6.573"/>
    </inkml:context>
    <inkml:brush xml:id="br0">
      <inkml:brushProperty name="width" value="0.05" units="cm"/>
      <inkml:brushProperty name="height" value="0.05" units="cm"/>
      <inkml:brushProperty name="color" value="#E71224"/>
    </inkml:brush>
  </inkml:definitions>
  <inkml:trace contextRef="#ctx0" brushRef="#br0">3156 0 24575,'-41'2'0,"-57"9"0,4 1 0,-77-2 0,-78 7 0,-247 47 0,351-34 0,-144 49 0,181-51 0,-1-5 0,-207 17 0,209-33 0,2 5 0,-155 38 0,-8 22 0,13-26-1365,211-40-5461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5"/>
    </inkml:context>
    <inkml:brush xml:id="br0">
      <inkml:brushProperty name="width" value="0.05" units="cm"/>
      <inkml:brushProperty name="height" value="0.05" units="cm"/>
      <inkml:brushProperty name="color" value="#E71224"/>
    </inkml:brush>
  </inkml:definitions>
  <inkml:trace contextRef="#ctx0" brushRef="#br0">1 58 24575,'243'1'0,"523"-14"0,-157-5 0,-598 18 0,44-2 0,-51 2 0,0 0 0,0-1 0,0 0 0,-1 0 0,1 0 0,0 0 0,0-1 0,0 1 0,-1-1 0,5-3 0,-8 5 0,0 0 0,0 0-1,0 0 1,0 0-1,1 0 1,-1 0 0,0 0-1,0 0 1,0 0 0,0 0-1,0 0 1,0-1-1,0 1 1,0 0 0,0 0-1,0 0 1,0 0 0,0 0-1,0 0 1,0-1 0,0 1-1,1 0 1,-1 0-1,0 0 1,0 0 0,0 0-1,0 0 1,0-1 0,-1 1-1,1 0 1,0 0 0,0 0-1,0 0 1,0 0-1,0 0 1,0-1 0,0 1-1,0 0 1,0 0 0,0 0-1,0 0 1,0 0-1,0 0 1,0 0 0,-1 0-1,1-1 1,0 1 0,0 0-1,0 0 1,0 0 0,0 0-1,0 0 1,0 0-1,-1 0 1,1 0 0,0 0-1,0 0 1,0 0 0,-9-3-1180,9 3 1016,-14-2-6662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6.967"/>
    </inkml:context>
    <inkml:brush xml:id="br0">
      <inkml:brushProperty name="width" value="0.05" units="cm"/>
      <inkml:brushProperty name="height" value="0.05" units="cm"/>
      <inkml:brushProperty name="color" value="#E71224"/>
    </inkml:brush>
  </inkml:definitions>
  <inkml:trace contextRef="#ctx0" brushRef="#br0">468 0 24575,'-11'0'0,"-14"6"0,-9 1 0,-4 0 0,-1-1 0,1-3 0,1 0 0,2 4 0,1 1 0,1-1 0,0-1 0,-5 3 0,-1 1 0,6-2-8191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7.308"/>
    </inkml:context>
    <inkml:brush xml:id="br0">
      <inkml:brushProperty name="width" value="0.05" units="cm"/>
      <inkml:brushProperty name="height" value="0.05" units="cm"/>
      <inkml:brushProperty name="color" value="#E71224"/>
    </inkml:brush>
  </inkml:definitions>
  <inkml:trace contextRef="#ctx0" brushRef="#br0">3468 0 24575,'-55'3'0,"-63"10"0,-28 3 0,120-16 0,1 1 0,-1 1 0,1 2 0,-1 0 0,1 2 0,1 0 0,-34 15 0,-14 12 0,-10 6 0,-2-3 0,-121 34 0,16-33 0,109-27 0,-139 12 0,143-18-455,0 4 0,-90 21 0,123-19-6371</inkml:trace>
  <inkml:trace contextRef="#ctx0" brushRef="#br0" timeOffset="0.99">832 515 24575,'-11'1'0,"0"0"0,-1 1 0,1 0 0,-11 4 0,-13 3 0,-70 12 0,-136 45 0,175-41 0,16-7 0,-99 24 0,58-20-1365,64-17-5461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7.638"/>
    </inkml:context>
    <inkml:brush xml:id="br0">
      <inkml:brushProperty name="width" value="0.05" units="cm"/>
      <inkml:brushProperty name="height" value="0.05" units="cm"/>
      <inkml:brushProperty name="color" value="#E71224"/>
    </inkml:brush>
  </inkml:definitions>
  <inkml:trace contextRef="#ctx0" brushRef="#br0">1603 0 24575,'-811'0'0,"745"3"26,0 2 0,0 3 0,-98 25 0,-186 73-1067,308-92 613,5-2-6398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7.997"/>
    </inkml:context>
    <inkml:brush xml:id="br0">
      <inkml:brushProperty name="width" value="0.05" units="cm"/>
      <inkml:brushProperty name="height" value="0.05" units="cm"/>
      <inkml:brushProperty name="color" value="#E71224"/>
    </inkml:brush>
  </inkml:definitions>
  <inkml:trace contextRef="#ctx0" brushRef="#br0">427 4 24575,'-56'-1'0,"30"0"0,1 0 0,-1 1 0,1 2 0,-1 1 0,1 1 0,-38 10 0,50-7 0,0 0 0,0 1 0,1 1 0,0-1 0,0 2 0,1 0 0,0 0 0,1 1 0,0 1 0,-12 17 0,11-9-1365,6-4-5461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7:58.328"/>
    </inkml:context>
    <inkml:brush xml:id="br0">
      <inkml:brushProperty name="width" value="0.05" units="cm"/>
      <inkml:brushProperty name="height" value="0.05" units="cm"/>
      <inkml:brushProperty name="color" value="#E71224"/>
    </inkml:brush>
  </inkml:definitions>
  <inkml:trace contextRef="#ctx0" brushRef="#br0">304 5 24575,'14'-3'0,"5"2"0,-19 1 0,0 1 0,1-1 0,-1 0 0,1 1 0,-1-1 0,0 1 0,1-1 0,-1 1 0,0-1 0,0 1 0,1-1 0,-1 1 0,0 0 0,0-1 0,0 1 0,0-1 0,0 1 0,1-1 0,-1 1 0,0 0 0,0-1 0,-1 1 0,1-1 0,0 1 0,0-1 0,0 1 0,0 0 0,0-1 0,-1 1 0,1-1 0,0 1 0,0-1 0,-1 1 0,-8 25 0,-1-1 0,-1-1 0,-22 36 0,-52 67 0,72-109 0,-55 65 0,50-63 0,0 1 0,2 0 0,0 1 0,-19 37 0,34-56 0,0 1 0,0-1 0,0 0 0,0 1 0,0-1 0,1 0 0,-1 1 0,1-1 0,0 1 0,0-1 0,1 1 0,-1-1 0,0 1 0,1-1 0,0 0 0,0 1 0,0-1 0,0 0 0,1 0 0,-1 0 0,1 0 0,0 0 0,0 0 0,0 0 0,0 0 0,0-1 0,1 1 0,-1-1 0,1 0 0,5 4 0,6 4 0,0-1 0,1 0 0,-1-2 0,2 1 0,16 4 0,186 54-1365,-148-50-5461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05.576"/>
    </inkml:context>
    <inkml:brush xml:id="br0">
      <inkml:brushProperty name="width" value="0.05" units="cm"/>
      <inkml:brushProperty name="height" value="0.05" units="cm"/>
      <inkml:brushProperty name="color" value="#E71224"/>
    </inkml:brush>
  </inkml:definitions>
  <inkml:trace contextRef="#ctx0" brushRef="#br0">1 1 24575,'3'1'0,"0"0"0,0 1 0,-1 0 0,1 0 0,0 0 0,-1 0 0,0 0 0,1 0 0,-1 1 0,0-1 0,0 1 0,0-1 0,2 6 0,9 8 0,201 202-1,210 220-220,331 434-987,-80 64 1281,-632-867-86,165 245-51,-156-244 53,2-3 1,84 80-1,-113-122 80,6 5 280,1-1 0,1-1 1,58 36-1,-90-63-349,0 0 0,0 0 0,0-1 0,1 1 0,-1 0 0,0-1 0,0 1 0,1-1 0,-1 0 0,0 1 0,1-1 0,-1 0 0,0 0 0,1 0 0,1 0 0,-3 0 0,1 0 0,-1-1 0,0 1 0,0 0 0,1-1 0,-1 1 0,0 0 0,0-1 0,0 1 0,1 0 0,-1-1 0,0 1 0,0-1 0,0 1 0,0 0 0,0-1 0,0 1 0,0-1 0,0 1 0,0-1 0,0 1 0,0 0 0,0-1 0,0 1 0,0-1 0,-1 1 0,1 0 0,0-1 0,0 1 0,-1-1 0,-22-38 0,-23-21-1365,26 31-5461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06.141"/>
    </inkml:context>
    <inkml:brush xml:id="br0">
      <inkml:brushProperty name="width" value="0.05" units="cm"/>
      <inkml:brushProperty name="height" value="0.05" units="cm"/>
      <inkml:brushProperty name="color" value="#E71224"/>
    </inkml:brush>
  </inkml:definitions>
  <inkml:trace contextRef="#ctx0" brushRef="#br0">1872 1 24575,'-2'5'0,"1"-1"0,-1 1 0,0-1 0,0 1 0,-1-1 0,1 0 0,-1 0 0,0 0 0,0 0 0,-6 6 0,-3 5 0,-5 10 0,1 0 0,2 2 0,-20 46 0,-21 89 0,38-110 0,-208 616-792,-44-15-1013,-210 216 1471,79-160-337,357-626 439,-102 212 310,118-232 706,3 2 1,-28 112-1,41-107 171,11-63-549,1-14-1729,1-8-5503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0.938"/>
    </inkml:context>
    <inkml:brush xml:id="br0">
      <inkml:brushProperty name="width" value="0.05" units="cm"/>
      <inkml:brushProperty name="height" value="0.05" units="cm"/>
      <inkml:brushProperty name="color" value="#E71224"/>
    </inkml:brush>
  </inkml:definitions>
  <inkml:trace contextRef="#ctx0" brushRef="#br0">1 15 24575,'0'0'0,"0"-1"0,0 1 0,0-1 0,0 1 0,0-1 0,0 0 0,0 1 0,1-1 0,-1 1 0,0-1 0,0 1 0,0-1 0,1 1 0,-1-1 0,0 1 0,1-1 0,-1 1 0,0-1 0,1 1 0,-1-1 0,1 1 0,-1 0 0,1-1 0,-1 1 0,1 0 0,-1-1 0,1 1 0,-1 0 0,1 0 0,-1-1 0,1 1 0,-1 0 0,1 0 0,0 0 0,-1 0 0,1 0 0,-1 0 0,1 0 0,-1 0 0,1 0 0,0 0 0,-1 0 0,2 1 0,28 8 0,-27-8 0,55 25 3,-1 2 0,100 68 1,92 91-100,-223-167 63,592 507-411,-32 37 179,-559-537 265,-15-17 0,-1 0 0,0 1 0,-1 0 0,0 1 0,-1 0 0,-1 1 0,10 18 0,-16-15-1227,-10-11-4909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1.297"/>
    </inkml:context>
    <inkml:brush xml:id="br0">
      <inkml:brushProperty name="width" value="0.05" units="cm"/>
      <inkml:brushProperty name="height" value="0.05" units="cm"/>
      <inkml:brushProperty name="color" value="#E71224"/>
    </inkml:brush>
  </inkml:definitions>
  <inkml:trace contextRef="#ctx0" brushRef="#br0">517 79 24575,'-11'-27'0,"10"22"0,-1-1 0,-1 1 0,1 0 0,-1 0 0,1 0 0,-1 0 0,-7-8 0,10 13 0,0 0 0,-1 0 0,1-1 0,0 1 0,0 0 0,0 0 0,-1 0 0,1-1 0,0 1 0,0 0 0,-1 0 0,1 0 0,0 0 0,-1 0 0,1-1 0,0 1 0,0 0 0,-1 0 0,1 0 0,0 0 0,-1 0 0,1 0 0,0 0 0,-1 0 0,1 0 0,0 0 0,-1 0 0,1 0 0,0 0 0,0 0 0,-1 1 0,1-1 0,0 0 0,-1 0 0,1 0 0,0 0 0,0 0 0,-1 1 0,1-1 0,0 0 0,0 0 0,-1 1 0,1-1 0,0 0 0,0 0 0,0 1 0,0-1 0,-1 0 0,1 0 0,0 1 0,0-1 0,-6 21 0,-1 38 0,3 0 0,4 87 0,1-60 0,-15 510 0,0-423 0,-51 246 0,-8-119 0,-140 361 0,206-642-341,-1 1 0,0-2-1,-19 30 1,5-21-6485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1.809"/>
    </inkml:context>
    <inkml:brush xml:id="br0">
      <inkml:brushProperty name="width" value="0.05" units="cm"/>
      <inkml:brushProperty name="height" value="0.05" units="cm"/>
      <inkml:brushProperty name="color" value="#E71224"/>
    </inkml:brush>
  </inkml:definitions>
  <inkml:trace contextRef="#ctx0" brushRef="#br0">70 36 24575,'-4'-1'0,"0"0"0,0 0 0,0 0 0,0-1 0,1 1 0,-1-1 0,0 0 0,1-1 0,-7-4 0,-15-8 0,57 36 0,-8-4 0,485 333-50,-23 38-808,-47-1 858,-38 40 0,-302-297 0,-86-111 0,-1 1 0,-1 0 0,-1 0 0,14 43 0,-23-60-32,0 0 0,0 0 0,0 0 0,0 0 0,-1 0 0,0 0 0,1 0 0,-1 0 0,0 1 0,0-1 0,-1 0 0,1 0 0,-1 0 0,0 0 0,1 0 0,-1 0 0,-1 0 0,-1 4 0,-11 7-6643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5.750"/>
    </inkml:context>
    <inkml:brush xml:id="br0">
      <inkml:brushProperty name="width" value="0.05" units="cm"/>
      <inkml:brushProperty name="height" value="0.05" units="cm"/>
      <inkml:brushProperty name="color" value="#E71224"/>
    </inkml:brush>
  </inkml:definitions>
  <inkml:trace contextRef="#ctx0" brushRef="#br0">136 7 24575,'-4'1'0,"-1"0"0,1 0 0,0 0 0,-1 0 0,1 1 0,0 0 0,0 0 0,0 0 0,0 0 0,0 1 0,0-1 0,1 1 0,-1 0 0,1 0 0,0 0 0,0 1 0,0-1 0,-4 6 0,-4 7 0,1 0 0,0 0 0,-7 19 0,15-30 0,0 0 0,0 0 0,1 0 0,-1 0 0,1 0 0,0 0 0,1 0 0,-1 0 0,1 0 0,0 0 0,0 0 0,1 0 0,0 1 0,-1-1 0,2 0 0,-1 0 0,1-1 0,-1 1 0,1 0 0,0 0 0,1-1 0,-1 1 0,1-1 0,0 0 0,0 0 0,1 0 0,-1 0 0,1 0 0,0-1 0,4 4 0,2 0 0,0 0 0,0 0 0,1-1 0,0 0 0,0-1 0,0 0 0,1 0 0,-1-2 0,1 1 0,0-1 0,22 1 0,-11-2 0,0-1 0,1-1 0,-1-1 0,1-1 0,-1-2 0,25-5 0,-42 7 0,0 0 0,0 0 0,0 0 0,0 0 0,-1-1 0,1 0 0,-1 0 0,1-1 0,-1 1 0,0-1 0,0 0 0,-1-1 0,1 1 0,-1-1 0,0 0 0,0 0 0,-1 0 0,1 0 0,-1-1 0,0 1 0,-1-1 0,1 0 0,-1 0 0,0 0 0,-1 0 0,0 0 0,1-10 0,-1 7 0,0 0 0,-1-1 0,0 1 0,-1 0 0,0-1 0,0 1 0,-1 0 0,-1 0 0,1 0 0,-1 0 0,-5-9 0,5 13 0,0-1 0,-1 1 0,0 0 0,0 0 0,0 1 0,0-1 0,-1 1 0,1 0 0,-1 0 0,0 1 0,-1 0 0,1-1 0,-1 2 0,1-1 0,-1 0 0,0 1 0,-9-2 0,-14-1 0,0 1 0,1 1 0,-1 2 0,0 0 0,-53 8 0,79-7-59,0 0 0,0 0-1,0 1 1,1 0-1,-1-1 1,0 1 0,1 0-1,-1 0 1,1 0 0,-1 1-1,1-1 1,-1 0 0,1 1-1,0 0 1,0-1-1,0 1 1,0 0 0,0 0-1,0 0 1,0 1 0,1-1-1,-3 4 1,-3 12-6767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2.181"/>
    </inkml:context>
    <inkml:brush xml:id="br0">
      <inkml:brushProperty name="width" value="0.05" units="cm"/>
      <inkml:brushProperty name="height" value="0.05" units="cm"/>
      <inkml:brushProperty name="color" value="#E71224"/>
    </inkml:brush>
  </inkml:definitions>
  <inkml:trace contextRef="#ctx0" brushRef="#br0">1696 14 24575,'-63'-14'0,"54"15"0,0 1 0,0 0 0,0 0 0,0 0 0,0 1 0,0 1 0,1 0 0,0 0 0,0 0 0,0 1 0,0 0 0,1 0 0,-1 1 0,2 0 0,-1 1 0,-10 11 0,-5 8 0,2 1 0,0 1 0,-18 36 0,-190 424-107,141-286-483,-296 613-261,-50-26 209,251-494-741,111-182-3235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3.745"/>
    </inkml:context>
    <inkml:brush xml:id="br0">
      <inkml:brushProperty name="width" value="0.05" units="cm"/>
      <inkml:brushProperty name="height" value="0.05" units="cm"/>
      <inkml:brushProperty name="color" value="#E71224"/>
    </inkml:brush>
  </inkml:definitions>
  <inkml:trace contextRef="#ctx0" brushRef="#br0">26 874 24575,'-9'-6'0,"-7"-7"0,16 7 0,11 2 0,153-8 0,-44 5 0,881-118-3145,-627 72 864,-238 35 2091,1606-214-3626,2 25 3116,-1278 159 700,-55 6-288,-60 6-862,429-28 3239,-746 64-1032,-29 1 46,-6 1 116,-48 7 806,-37 0-1034,-10-2-6096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4.151"/>
    </inkml:context>
    <inkml:brush xml:id="br0">
      <inkml:brushProperty name="width" value="0.05" units="cm"/>
      <inkml:brushProperty name="height" value="0.05" units="cm"/>
      <inkml:brushProperty name="color" value="#E71224"/>
    </inkml:brush>
  </inkml:definitions>
  <inkml:trace contextRef="#ctx0" brushRef="#br0">126 770 24575,'-2'1'0,"-10"2"0,-1 1 0,1 0 0,0 1 0,0 1 0,0 0 0,1 0 0,0 1 0,-11 9 0,22-16 0,-1 1 0,1-1 0,-1 1 0,1-1 0,-1 1 0,1 0 0,-1-1 0,1 1 0,-1 0 0,1-1 0,0 1 0,-1 0 0,1 0 0,0-1 0,0 1 0,0 0 0,0 0 0,-1 0 0,1-1 0,0 1 0,0 0 0,0 0 0,1 0 0,-1-1 0,0 1 0,0 0 0,0 0 0,0-1 0,1 1 0,0 1 0,0 0 0,1-1 0,-1 1 0,1 0 0,-1-1 0,1 0 0,0 1 0,0-1 0,0 0 0,0 0 0,-1 0 0,5 1 0,16 5 0,1-2 0,0-1 0,0 0 0,0-2 0,31 0 0,360-12-597,10-32-930,-350 34 1380,293-35-2065,58-8 1659,472-60-201,3362-390-7719,-3948 469 8703,-146 15-107,224-25 2605,-361 39-1938,-21 3-480,-1 0 1,1-1-1,0 0 1,0 0 0,0-1-1,0 1 1,-1-1-1,1-1 1,12-5 0,-20 3 1258,-9 2 0,-10 1-1094,-1 0-1,1 1 0,-33 3 0,40-1-676,-75 5-5536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4.525"/>
    </inkml:context>
    <inkml:brush xml:id="br0">
      <inkml:brushProperty name="width" value="0.05" units="cm"/>
      <inkml:brushProperty name="height" value="0.05" units="cm"/>
      <inkml:brushProperty name="color" value="#E71224"/>
    </inkml:brush>
  </inkml:definitions>
  <inkml:trace contextRef="#ctx0" brushRef="#br0">487 811 24575,'-189'38'0,"104"-22"0,-105 32 0,188-47 0,0-1 0,1 1 0,-1-1 0,0 1 0,1 0 0,-1-1 0,1 1 0,-1 0 0,1 0 0,-1 0 0,1 0 0,-3 3 0,4-4 0,0 0 0,1 1 0,-1-1 0,0 0 0,0 1 0,0-1 0,0 1 0,0-1 0,0 0 0,1 1 0,-1-1 0,0 0 0,0 0 0,1 1 0,-1-1 0,0 0 0,0 0 0,1 1 0,-1-1 0,0 0 0,1 0 0,-1 1 0,0-1 0,1 0 0,-1 0 0,0 0 0,1 0 0,-1 0 0,0 0 0,1 0 0,-1 0 0,0 0 0,1 1 0,0-2 0,54 7 0,53-9-41,165-27 1,-159 15-306,178-24-1363,67-9 649,64-13-1473,-76 11 1026,2272-312-4476,6 75 5134,-2515 278 1417,293-21-397,-142 25 3364,-255 5-1281,-8 1-687,-17 0 38,-29 1-774,-17 0-5485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4.899"/>
    </inkml:context>
    <inkml:brush xml:id="br0">
      <inkml:brushProperty name="width" value="0.05" units="cm"/>
      <inkml:brushProperty name="height" value="0.05" units="cm"/>
      <inkml:brushProperty name="color" value="#E71224"/>
    </inkml:brush>
  </inkml:definitions>
  <inkml:trace contextRef="#ctx0" brushRef="#br0">0 1023 24575,'95'-20'0,"820"-168"-2246,11 38-1582,-857 140 3850,466-70-689,1638-210-5535,6 67 4012,-1705 187 3343,-92 11 4614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8.373"/>
    </inkml:context>
    <inkml:brush xml:id="br0">
      <inkml:brushProperty name="width" value="0.05" units="cm"/>
      <inkml:brushProperty name="height" value="0.05" units="cm"/>
      <inkml:brushProperty name="color" value="#E71224"/>
    </inkml:brush>
  </inkml:definitions>
  <inkml:trace contextRef="#ctx0" brushRef="#br0">0 1 24575,'0'2'0,"1"0"0,-1 0 0,1 1 0,0-1 0,0 0 0,0 0 0,0 0 0,0 0 0,2 3 0,6 15 0,49 287 0,-27 6 0,-31-309 0,23 955 0,-25-755 0,2-196-108,1-5 3,-1 0 0,0 0 1,0-1-1,0 1 0,-1 0 0,1-1 1,-1 1-1,1 0 0,-1-1 0,0 1 1,-2 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8.734"/>
    </inkml:context>
    <inkml:brush xml:id="br0">
      <inkml:brushProperty name="width" value="0.05" units="cm"/>
      <inkml:brushProperty name="height" value="0.05" units="cm"/>
      <inkml:brushProperty name="color" value="#E71224"/>
    </inkml:brush>
  </inkml:definitions>
  <inkml:trace contextRef="#ctx0" brushRef="#br0">0 0 24575,'6'0'0,"1"6"0,1 7 0,3 2 0,0 3 0,-1 4 0,2-1 0,0 0 0,2-2 0,0 0 0,3-3 0,3-4 0,-1-4-8191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19.066"/>
    </inkml:context>
    <inkml:brush xml:id="br0">
      <inkml:brushProperty name="width" value="0.05" units="cm"/>
      <inkml:brushProperty name="height" value="0.05" units="cm"/>
      <inkml:brushProperty name="color" value="#E71224"/>
    </inkml:brush>
  </inkml:definitions>
  <inkml:trace contextRef="#ctx0" brushRef="#br0">352 14 24575,'0'-5'0,"-5"-2"0,-3 5 0,-4 4 0,-6 7 0,-6 7 0,2 6 0,-2 0 0,-1 1 0,3 3 0,0 1 0,-2-3 0,-2 0 0,4 1 0,-1-3 0,-2-1 0,-1-3 0,3-5-8191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3.475"/>
    </inkml:context>
    <inkml:brush xml:id="br0">
      <inkml:brushProperty name="width" value="0.05" units="cm"/>
      <inkml:brushProperty name="height" value="0.05" units="cm"/>
      <inkml:brushProperty name="color" value="#E71224"/>
    </inkml:brush>
  </inkml:definitions>
  <inkml:trace contextRef="#ctx0" brushRef="#br0">524 405 24575,'1'-2'0,"-1"0"0,1 0 0,-1 0 0,1 0 0,-1 1 0,1-1 0,0 0 0,0 0 0,0 1 0,0-1 0,0 1 0,2-3 0,-2 3 0,-1 1 0,0 0 0,0 0 0,1-1 0,-1 1 0,0 0 0,1-1 0,-1 1 0,0 0 0,1 0 0,-1 0 0,0-1 0,1 1 0,-1 0 0,0 0 0,1 0 0,-1 0 0,1 0 0,-1-1 0,0 1 0,1 0 0,-1 0 0,1 0 0,-1 0 0,0 0 0,1 0 0,-1 1 0,1-1 0,-1 0 0,0 0 0,1 0 0,-1 0 0,0 0 0,1 0 0,-1 1 0,0-1 0,1 0 0,-1 0 0,0 1 0,1-1 0,-1 0 0,0 0 0,1 1 0,-1-1 0,0 0 0,0 1 0,0-1 0,1 0 0,-1 1 0,0-1 0,0 1 0,0-1 0,0 0 0,0 1 0,0-1 0,0 1 0,1-1 0,-1 0 0,0 1 0,0-1 0,-1 1 0,1-1 0,0 0 0,0 1 0,5 34 0,-3-1 0,0 1 0,-5 53 0,1-42 0,-8 124 0,-57 317 0,44-386 0,-4-1 0,-5-1 0,-4-2 0,-4-2 0,-5-2 0,-3-1 0,-69 97 0,50-108 0,35-44 0,31-35 0,-1-1 0,1 0 0,0 1 0,0-1 0,0 1 0,0-1 0,0 1 0,1 0 0,-1-1 0,0 1 0,1 0 0,-1 3 0,1-4 0,0-1 0,0 1 0,0-1 0,0 1 0,0 0 0,0-1 0,1 1 0,-1-1 0,0 1 0,0-1 0,1 1 0,-1-1 0,0 1 0,1-1 0,-1 1 0,0-1 0,1 1 0,-1-1 0,1 0 0,-1 1 0,1-1 0,-1 0 0,1 1 0,-1-1 0,2 1 0,4 1 0,0-1 0,1 0 0,-1 0 0,0 0 0,1-1 0,7 0 0,678-13-1277,-301 0-96,-16 7-768,60 2 970,1447 10-4595,943 67 4983,-2497-60 635,-102 0 81,116 3 1471,-267-17-601,-49-4 661,-26 5-1430,0 0 0,0 0 0,1 0-1,-1-1 1,0 1 0,0 0 0,0 0 0,0 0-1,0 0 1,1 0 0,-1-1 0,0 1 0,0 0-1,0 0 1,0 0 0,0 0 0,0-1 0,0 1 0,0 0-1,0 0 1,1 0 0,-1-1 0,0 1 0,0 0-1,0 0 1,0 0 0,0 0 0,0-1 0,0 1-1,0 0 1,-1 0 0,1 0 0,0-1 0,0 1 0,0 0-1,0 0 1,0 0 0,0-1 0,0 1 0,0 0-1,0 0 1,0 0 0,-1 0 0,1 0 0,0-1-1,0 1 1,0 0 0,0 0 0,-1 0 0,1 0 0,-5-3 604,0 0 0,0 0 0,0 1 0,0 0 1,-8-3-1,-100-28 2166,61 20-2664,2-3-1,0-1 0,1-3 1,-46-26-1,90 43-139,0 0 0,0 0 0,0-1 0,1 0 0,0 1 0,0-2 0,0 1 0,0 0 0,0-1 0,1 1 0,0-1 0,0 0 0,0 0 0,1 0 0,0-1 0,0 1 0,-2-9 0,2 4 0,1-1 0,0 0 0,1 0 0,1 0 0,-1 1 0,2-1 0,-1 0 0,5-14 0,11-41 0,78-394 0,-79 334 0,35-246 0,28 7 0,-57 287 0,3 1 0,3 1 0,4 2 0,48-84 0,-58 123 0,-11 19 0,0-1 0,15-35 0,-25 50 0,-1 1 0,1 0 0,-1 0 0,1 0 0,-1-1 0,0 1 0,1 0 0,-1-1 0,0 1 0,0 0 0,0 0 0,0-1 0,0 1 0,0 0 0,0-1 0,-1 1 0,1 0 0,0 0 0,-1-1 0,1 1 0,-1 0 0,1 0 0,-1 0 0,0-1 0,1 1 0,-1 0 0,0 0 0,0 0 0,0 0 0,0 1 0,0-1 0,0 0 0,0 0 0,0 0 0,0 1 0,0-1 0,0 0 0,-1 1 0,1-1 0,0 1 0,0 0 0,-1-1 0,1 1 0,0 0 0,0 0 0,-1 0 0,-1 0 0,-11-1 0,1 1 0,0 0 0,-27 4 0,25-2 0,-256 27 37,-386 35-2099,-840 3-1798,-10-41-1445,677-15 4146,-874 24 59,1020-2 3866,653-28 750,36-4-1934,42 0-60,-10-1-5650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3.988"/>
    </inkml:context>
    <inkml:brush xml:id="br0">
      <inkml:brushProperty name="width" value="0.05" units="cm"/>
      <inkml:brushProperty name="height" value="0.05" units="cm"/>
      <inkml:brushProperty name="color" value="#E71224"/>
    </inkml:brush>
  </inkml:definitions>
  <inkml:trace contextRef="#ctx0" brushRef="#br0">29 8 24575,'0'-6'0,"0"4"0,0 8 0,0 8 0,0 7 0,0 11 0,0 11 0,-5 10 0,-3 11 0,2 6 0,0 3 0,2-13-8191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6.934"/>
    </inkml:context>
    <inkml:brush xml:id="br0">
      <inkml:brushProperty name="width" value="0.05" units="cm"/>
      <inkml:brushProperty name="height" value="0.05" units="cm"/>
      <inkml:brushProperty name="color" value="#E71224"/>
    </inkml:brush>
  </inkml:definitions>
  <inkml:trace contextRef="#ctx0" brushRef="#br0">1 0 24575,'0'5'0,"5"6"0,1 7 0,0 4 0,-1 4 0,-2 1 0,-1 2 0,0 1 0,-2-1 0,0 1 0,0-1 0,0-1 0,-1 1 0,1-6-8191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4.331"/>
    </inkml:context>
    <inkml:brush xml:id="br0">
      <inkml:brushProperty name="width" value="0.05" units="cm"/>
      <inkml:brushProperty name="height" value="0.05" units="cm"/>
      <inkml:brushProperty name="color" value="#E71224"/>
    </inkml:brush>
  </inkml:definitions>
  <inkml:trace contextRef="#ctx0" brushRef="#br0">178 1099 24575,'-10'-33'0,"-1"1"0,-27-53 0,2 6 0,19 38 0,3 0 0,1-2 0,1 1 0,3-1 0,1-1 0,-1-48 0,8 71 0,2 1 0,0 0 0,1-1 0,0 1 0,2 0 0,1 1 0,0-1 0,1 1 0,1 0 0,1 0 0,1 1 0,1 0 0,0 0 0,1 1 0,21-25 0,-14 24 0,0 1 0,2 1 0,0 0 0,0 1 0,2 2 0,-1 0 0,2 1 0,0 1 0,0 1 0,0 1 0,2 2 0,-1 0 0,33-5 0,-7 5 0,0 2 0,1 2 0,-1 2 0,1 2 0,86 14 0,-87-6 0,0 2 0,0 3 0,-1 1 0,91 44 0,-112-45 0,-1 1 0,-1 1 0,-1 1 0,0 2 0,-1 0 0,-1 2 0,-1 0 0,-1 1 0,27 38 0,-40-49 0,0 1 0,-1 1 0,-1-1 0,0 1 0,0 1 0,-2-1 0,1 1 0,-2-1 0,0 1 0,-1 0 0,0 0 0,-1 1 0,0-1 0,-1 0 0,-1 0 0,0 0 0,-1 0 0,-1 0 0,0 0 0,-1 0 0,0-1 0,-1 1 0,-1-1 0,0 0 0,0-1 0,-2 0 0,-16 23 0,2-9 0,-2 0 0,0-1 0,-2-1 0,0-2 0,-2 0 0,0-2 0,-2-1 0,-51 24 0,2-7 0,-2-3 0,-110 28 0,-184 19-1365,293-67-5461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4.752"/>
    </inkml:context>
    <inkml:brush xml:id="br0">
      <inkml:brushProperty name="width" value="0.05" units="cm"/>
      <inkml:brushProperty name="height" value="0.05" units="cm"/>
      <inkml:brushProperty name="color" value="#E71224"/>
    </inkml:brush>
  </inkml:definitions>
  <inkml:trace contextRef="#ctx0" brushRef="#br0">150 98 24575,'-5'1'0,"-1"0"0,1 0 0,-1 0 0,1 1 0,0-1 0,-1 1 0,1 1 0,0-1 0,0 1 0,1 0 0,-1 0 0,0 0 0,1 0 0,0 1 0,0 0 0,0 0 0,0 0 0,-4 7 0,1-2 0,0 1 0,0 1 0,2-1 0,-1 1 0,1 0 0,0 0 0,-4 18 0,8-27 0,1 0 0,-1 0 0,1 0 0,-1 0 0,1 0 0,0 1 0,-1-1 0,1 0 0,0 0 0,1 0 0,-1 0 0,0 1 0,1-1 0,-1 0 0,1 0 0,-1 0 0,1 0 0,0 0 0,0 0 0,0 0 0,0 0 0,0-1 0,1 1 0,-1 0 0,0 0 0,1-1 0,0 1 0,-1-1 0,1 0 0,0 1 0,-1-1 0,1 0 0,0 0 0,0 0 0,0 0 0,0 0 0,0-1 0,0 1 0,0 0 0,1-1 0,-1 0 0,3 1 0,3 0 0,0-1 0,1 0 0,-1 0 0,0-1 0,1 0 0,-1 0 0,0-1 0,0 0 0,15-6 0,-13 4 0,0-1 0,-1 0 0,1-1 0,-1 0 0,0 0 0,-1-1 0,1-1 0,-1 1 0,-1-1 0,8-10 0,-11 12 0,0 0 0,0 0 0,-1 0 0,0 0 0,0 0 0,-1-1 0,0 1 0,0-1 0,0 1 0,-1-1 0,0 0 0,0 0 0,-1 0 0,0 0 0,0 0 0,-1 1 0,-1-12 0,0 13-34,1-1 0,-1 1 0,-1-1 0,1 1 0,-1 0-1,0 0 1,0 0 0,0 0 0,0 0 0,-1 1 0,0 0 0,0-1 0,0 1-1,-1 1 1,1-1 0,-1 1 0,0 0 0,0 0 0,0 0 0,-1 0-1,1 1 1,0 0 0,-1 0 0,0 1 0,1-1 0,-1 1 0,0 0 0,0 1-1,1 0 1,-1 0 0,0 0 0,0 0 0,0 1 0,1 0 0,-1 0 0,0 1-1,1-1 1,-1 1 0,-5 3 0,-18 10-6792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5.077"/>
    </inkml:context>
    <inkml:brush xml:id="br0">
      <inkml:brushProperty name="width" value="0.05" units="cm"/>
      <inkml:brushProperty name="height" value="0.05" units="cm"/>
      <inkml:brushProperty name="color" value="#E71224"/>
    </inkml:brush>
  </inkml:definitions>
  <inkml:trace contextRef="#ctx0" brushRef="#br0">240 16 24575,'0'-1'0,"1"0"0,-1 1 0,0-1 0,0 1 0,0-1 0,0 1 0,0-1 0,-1 1 0,1-1 0,0 1 0,0-1 0,0 1 0,0-1 0,-1 1 0,1-1 0,0 1 0,0-1 0,-1 1 0,1-1 0,0 1 0,-1-1 0,1 1 0,0 0 0,-1-1 0,1 1 0,-1 0 0,1-1 0,-1 1 0,1 0 0,-1 0 0,1-1 0,-1 1 0,1 0 0,-1 0 0,1 0 0,-1 0 0,1-1 0,-1 1 0,1 0 0,-1 0 0,1 0 0,-1 0 0,0 0 0,1 1 0,-1-1 0,1 0 0,-1 0 0,1 0 0,-1 0 0,1 1 0,-1-1 0,1 0 0,-1 0 0,1 1 0,-1-1 0,1 0 0,0 1 0,-1 0 0,-2 0 0,0 1 0,1-1 0,-1 1 0,1 0 0,-1 0 0,1 0 0,0 1 0,0-1 0,-3 4 0,4-3 0,0 0 0,-1 0 0,1 0 0,0 0 0,1 0 0,-1 0 0,0 0 0,1 0 0,0 1 0,0-1 0,0 0 0,0 0 0,0 0 0,1 0 0,-1 1 0,1-1 0,0 0 0,1 4 0,2 1 0,1 1 0,0-1 0,0 0 0,11 12 0,15 24 0,-29-41 0,-1 0 0,1 0 0,-1 0 0,0 1 0,0-1 0,-1 0 0,1 0 0,-1 1 0,1-1 0,-1 0 0,0 1 0,0-1 0,-1 6 0,-1-5 0,1 0 0,-1 0 0,0 0 0,0-1 0,-1 1 0,1 0 0,-1-1 0,0 1 0,0-1 0,0 0 0,0 0 0,0 0 0,-1-1 0,1 1 0,-1-1 0,0 0 0,0 0 0,-5 3 0,-3 0 0,0 0 0,-1 0 0,0-1 0,-24 4 0,31-8-80,1 1 0,-1-1-1,1 0 1,0 0 0,-1-1-1,1 0 1,0 0 0,-1 0-1,1 0 1,0-1 0,0 0 0,0 0-1,0 0 1,0-1 0,1 0-1,-8-5 1,-10-12-6746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5.423"/>
    </inkml:context>
    <inkml:brush xml:id="br0">
      <inkml:brushProperty name="width" value="0.05" units="cm"/>
      <inkml:brushProperty name="height" value="0.05" units="cm"/>
      <inkml:brushProperty name="color" value="#E71224"/>
    </inkml:brush>
  </inkml:definitions>
  <inkml:trace contextRef="#ctx0" brushRef="#br0">2 13 24575,'0'0'0,"0"-1"0,-1 1 0,1 0 0,0-1 0,0 1 0,0 0 0,0-1 0,0 1 0,0 0 0,0-1 0,0 1 0,0 0 0,0-1 0,0 1 0,0 0 0,0-1 0,0 1 0,0 0 0,0-1 0,0 1 0,0 0 0,0-1 0,0 1 0,1 0 0,-1-1 0,0 1 0,0 0 0,0-1 0,1 1 0,-1 0 0,0 0 0,0-1 0,1 1 0,-1 0 0,0 0 0,0 0 0,1 0 0,-1-1 0,0 1 0,1 0 0,-1 0 0,0 0 0,1 0 0,-1 0 0,0 0 0,1 0 0,-1 0 0,0 0 0,1 0 0,-1 0 0,0 0 0,1 0 0,-1 0 0,0 0 0,1 0 0,-1 0 0,0 0 0,1 0 0,-1 0 0,0 1 0,1-1 0,-1 0 0,2 1 0,-1 0 0,0 1 0,1-1 0,-1 0 0,0 0 0,0 1 0,0-1 0,0 1 0,0-1 0,0 1 0,-1-1 0,2 4 0,3 20 0,-1 1 0,1 31 0,3 26 0,68 289 0,-57-269-1365,-10-60-5461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5.763"/>
    </inkml:context>
    <inkml:brush xml:id="br0">
      <inkml:brushProperty name="width" value="0.05" units="cm"/>
      <inkml:brushProperty name="height" value="0.05" units="cm"/>
      <inkml:brushProperty name="color" value="#E71224"/>
    </inkml:brush>
  </inkml:definitions>
  <inkml:trace contextRef="#ctx0" brushRef="#br0">20 125 24575,'0'-6'0,"-5"-1"0,-3-6 0,2-5 0,5 0 0,10-3 0,8 3 0,7 4 0,0 5-8191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6.139"/>
    </inkml:context>
    <inkml:brush xml:id="br0">
      <inkml:brushProperty name="width" value="0.05" units="cm"/>
      <inkml:brushProperty name="height" value="0.05" units="cm"/>
      <inkml:brushProperty name="color" value="#E71224"/>
    </inkml:brush>
  </inkml:definitions>
  <inkml:trace contextRef="#ctx0" brushRef="#br0">860 30 24575,'-3'-1'0,"1"1"0,-1-1 0,1 0 0,-1 1 0,1-1 0,0 0 0,-1-1 0,-3-1 0,-12-7 0,7 8 0,0-1 0,1 1 0,-1 1 0,0 0 0,0 0 0,0 1 0,0 1 0,0-1 0,0 2 0,1 0 0,-22 6 0,27-6 0,0 0 0,-1 0 0,1 0 0,0 1 0,0 0 0,1 0 0,-1 0 0,0 1 0,1 0 0,0-1 0,0 1 0,0 1 0,1-1 0,-1 1 0,1-1 0,0 1 0,0 0 0,0 0 0,1 1 0,0-1 0,0 0 0,0 1 0,1-1 0,-2 10 0,3-12 0,-1 0 0,1 0 0,0 0 0,-1 0 0,1 0 0,0 1 0,1-1 0,-1 0 0,1 0 0,-1 0 0,1 0 0,0 0 0,0 0 0,0 0 0,1 0 0,-1 0 0,1 0 0,-1-1 0,1 1 0,0-1 0,0 1 0,0-1 0,1 0 0,-1 0 0,0 1 0,1-2 0,-1 1 0,1 0 0,0 0 0,0-1 0,0 0 0,-1 1 0,6 0 0,0 0 0,0 0 0,1-1 0,-1-1 0,0 1 0,0-1 0,0-1 0,0 1 0,0-1 0,0-1 0,0 1 0,0-2 0,9-2 0,14-9 0,0-1 0,-1-2 0,-1 0 0,37-31 0,-62 45 0,22-14 0,-26 17 0,1 0 0,-1-1 0,0 1 0,1 0 0,-1 0 0,0-1 0,1 1 0,-1 0 0,1 0 0,-1 0 0,0 0 0,1 0 0,-1 0 0,1 0 0,-1-1 0,1 1 0,-1 0 0,0 1 0,1-1 0,-1 0 0,1 0 0,-1 0 0,1 0 0,-1 0 0,0 0 0,1 0 0,-1 1 0,0-1 0,1 0 0,-1 0 0,1 0 0,-1 1 0,0-1 0,1 0 0,-1 1 0,0-1 0,0 0 0,1 1 0,-1-1 0,0 0 0,0 1 0,0-1 0,1 0 0,-1 1 0,0-1 0,0 1 0,0-1 0,0 1 0,0-1 0,0 0 0,0 1 0,0-1 0,0 1 0,0-1 0,0 0 0,0 1 0,0 0 0,-2 19 0,0-1 0,-1 1 0,-8 23 0,-2 11 0,-46 410 0,35 5 0,22-427 0,2-11 0,-2-1 0,-2 0 0,-8 36 0,10-58 0,0-1 0,0 0 0,-1 0 0,0 0 0,0 0 0,0 0 0,-1-1 0,0 1 0,-1-1 0,1 0 0,-1 0 0,-1-1 0,1 1 0,-1-1 0,0 0 0,0-1 0,0 1 0,-8 3 0,3-4 0,1 0 0,-1-1 0,0 0 0,0-1 0,-1 0 0,1-1 0,0 0 0,-1 0 0,1-2 0,0 1 0,0-1 0,-1-1 0,-10-3 0,-7-2 0,1-2 0,0-1 0,-50-24 0,47 16 0,0 0 0,1-3 0,0 0 0,2-2 0,1 0 0,1-2 0,1-1 0,1-2 0,2 0 0,0-1 0,2-1 0,-20-41 0,29 49 0,1-2 0,1 1 0,1-1 0,1-1 0,2 1 0,0-1 0,1 0 0,0-26 0,4 31 0,1 0 0,1 0 0,1 0 0,0 1 0,1-1 0,2 1 0,0-1 0,0 1 0,2 1 0,19-34 0,-13 31-195,0 1 0,2 1 0,0 0 0,1 1 0,1 1 0,32-25 0,33-16-6631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6.483"/>
    </inkml:context>
    <inkml:brush xml:id="br0">
      <inkml:brushProperty name="width" value="0.05" units="cm"/>
      <inkml:brushProperty name="height" value="0.05" units="cm"/>
      <inkml:brushProperty name="color" value="#E71224"/>
    </inkml:brush>
  </inkml:definitions>
  <inkml:trace contextRef="#ctx0" brushRef="#br0">9 1 24575,'-8'-1'0,"8"1"0,0 0 0,0 0 0,0 1 0,0-1 0,0 0 0,0 0 0,0 0 0,0 0 0,0 0 0,0 0 0,0 0 0,0 0 0,0 0 0,0 0 0,0 0 0,0 0 0,0 0 0,0 0 0,0 0 0,0 0 0,-1 0 0,1 0 0,0 0 0,0 0 0,18 14 0,5 10 0,-2 1 0,0 1 0,-2 1 0,-1 1 0,-1 0 0,22 53 0,-32-61 0,0 0 0,6 30 0,-13-50 0,-1-8 0,1-1 0,-1 0 0,1 0 0,1 0 0,0 1 0,0-1 0,1 0 0,0 1 0,0-1 0,1 1 0,0 0 0,0 0 0,1 0 0,0 0 0,1 0 0,10-13 0,-4 6 0,1 1 0,0 0 0,1 1 0,1 0 0,0 1 0,0 1 0,33-20 0,-26 20-273,0 1 0,1 1 0,0 1 0,41-9 0,-15 8-6553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6.839"/>
    </inkml:context>
    <inkml:brush xml:id="br0">
      <inkml:brushProperty name="width" value="0.05" units="cm"/>
      <inkml:brushProperty name="height" value="0.05" units="cm"/>
      <inkml:brushProperty name="color" value="#E71224"/>
    </inkml:brush>
  </inkml:definitions>
  <inkml:trace contextRef="#ctx0" brushRef="#br0">55 151 24575,'-5'1'0,"0"0"0,0 0 0,0 0 0,1 1 0,-1 0 0,0 0 0,0 0 0,-7 5 0,12-7 0,0 1 0,-1-1 0,1 0 0,0 0 0,0 1 0,-1-1 0,1 0 0,0 0 0,0 1 0,0-1 0,0 0 0,-1 1 0,1-1 0,0 0 0,0 1 0,0-1 0,0 0 0,0 1 0,0-1 0,0 0 0,0 1 0,0-1 0,0 1 0,0-1 0,0 0 0,0 1 0,0-1 0,0 0 0,0 1 0,1-1 0,-1 0 0,0 1 0,0-1 0,0 0 0,0 1 0,1-1 0,-1 0 0,0 0 0,0 1 0,1-1 0,-1 0 0,0 0 0,0 1 0,1-1 0,-1 0 0,0 0 0,1 0 0,-1 0 0,0 0 0,1 1 0,17 9 0,-2-5 0,-1 0 0,1-1 0,1-1 0,-1 0 0,28 1 0,84-8 0,-117 3 0,0 0 0,0-1 0,0 0 0,-1-1 0,1 0 0,-1-1 0,1 0 0,15-9 0,-22 10 0,0 1 0,0-1 0,-1 0 0,1 0 0,-1 0 0,1-1 0,-1 1 0,0-1 0,0 0 0,-1 0 0,1 0 0,-1 0 0,0 0 0,0 0 0,0-1 0,-1 1 0,1-1 0,-1 1 0,0-1 0,0 0 0,-1 1 0,1-7 0,-2 7 0,1 1 0,0-1 0,-1 1 0,0-1 0,0 1 0,0-1 0,0 1 0,-1 0 0,1-1 0,-1 1 0,0 0 0,0 0 0,0 0 0,0 0 0,0 1 0,-1-1 0,0 0 0,1 1 0,-1 0 0,0 0 0,0 0 0,0 0 0,0 0 0,0 0 0,-1 1 0,1 0 0,0-1 0,-1 1 0,1 1 0,-5-2 0,-3 0 0,0 0 0,0 0 0,0 1 0,0 1 0,0 0 0,-1 0 0,1 1 0,-17 4 0,12-1 0,1 0 0,-1 2 0,1-1 0,0 2 0,0 0 0,1 1 0,0 1 0,0 0 0,1 0 0,0 2 0,0 0 0,2 0 0,-1 1 0,-18 25 0,27-33 0,1 0 0,0 0 0,0 0 0,0 0 0,1 0 0,-1 1 0,1-1 0,0 0 0,0 1 0,1-1 0,-1 1 0,1-1 0,0 1 0,0-1 0,0 1 0,1-1 0,1 8 0,1-6 0,-1 0 0,1 0 0,0 0 0,0-1 0,0 1 0,1-1 0,0 1 0,0-1 0,1-1 0,9 10 0,2-2 0,1 0 0,0-1 0,0-1 0,1-1 0,0 0 0,38 11 0,-9-7-682,94 12-1,-51-16-6143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7.904"/>
    </inkml:context>
    <inkml:brush xml:id="br0">
      <inkml:brushProperty name="width" value="0.05" units="cm"/>
      <inkml:brushProperty name="height" value="0.05" units="cm"/>
      <inkml:brushProperty name="color" value="#E71224"/>
    </inkml:brush>
  </inkml:definitions>
  <inkml:trace contextRef="#ctx0" brushRef="#br0">512 114 24575,'1'0'0,"1"-1"0,0 1 0,0-1 0,0 0 0,-1 1 0,1-1 0,0 0 0,-1 0 0,1-1 0,-1 1 0,1 0 0,-1 0 0,0-1 0,0 1 0,1-1 0,-1 1 0,0-1 0,0 1 0,1-4 0,15-33 0,-17 37 0,1-1 0,-1 0 0,1 1 0,-1-1 0,1 0 0,-1 1 0,0-1 0,0 0 0,0 0 0,0 1 0,0-1 0,0 0 0,-1 1 0,1-1 0,-1 0 0,1 1 0,-1-1 0,1 0 0,-1 1 0,0-1 0,0 1 0,-1-3 0,0 3 0,0-1 0,0 1 0,1 0 0,-1 0 0,0 0 0,0 0 0,0 1 0,0-1 0,0 1 0,0-1 0,0 1 0,0-1 0,0 1 0,-1 0 0,-2 0 0,-8 2 0,0-1 0,1 1 0,-1 1 0,-21 8 0,1 2 0,1 1 0,0 2 0,-53 35 0,82-49 0,0 0 0,1 0 0,-1 0 0,0 0 0,1 0 0,-1 1 0,1-1 0,0 1 0,0 0 0,0-1 0,0 1 0,0 0 0,1 0 0,-3 5 0,4-6 0,0 0 0,0 0 0,0 0 0,1 0 0,-1-1 0,0 1 0,1 0 0,-1 0 0,1 0 0,0 0 0,-1-1 0,1 1 0,0 0 0,0-1 0,0 1 0,0-1 0,0 1 0,1-1 0,-1 1 0,0-1 0,1 0 0,-1 1 0,1-1 0,-1 0 0,1 0 0,0 0 0,-1-1 0,3 2 0,25 12 0,1-1 0,0-1 0,1-2 0,0-1 0,34 5 0,4 2 0,17 6 0,99 27 0,-180-47 0,45 17 0,-47-18 0,0 0 0,-1 1 0,1-1 0,0 1 0,0 0 0,-1 0 0,0 0 0,1 0 0,-1 0 0,0 1 0,0-1 0,3 5 0,-4-6 0,-1 0 0,0 0 0,0-1 0,1 1 0,-1 0 0,0 0 0,0 0 0,0 0 0,0 0 0,0-1 0,0 1 0,0 0 0,0 0 0,0 0 0,-1 0 0,1-1 0,0 1 0,0 0 0,-1 0 0,1 0 0,0-1 0,-1 1 0,1 0 0,-1-1 0,1 1 0,-1 0 0,0-1 0,1 1 0,-1 0 0,1-1 0,-1 1 0,0-1 0,0 0 0,1 1 0,-1-1 0,-1 1 0,-35 13 0,33-13 0,-53 12 0,0-2 0,-80 5 0,-125-6 0,227-9 0,-177-5-1365,134-3-5461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8.264"/>
    </inkml:context>
    <inkml:brush xml:id="br0">
      <inkml:brushProperty name="width" value="0.05" units="cm"/>
      <inkml:brushProperty name="height" value="0.05" units="cm"/>
      <inkml:brushProperty name="color" value="#E71224"/>
    </inkml:brush>
  </inkml:definitions>
  <inkml:trace contextRef="#ctx0" brushRef="#br0">1 7 24575,'0'-5'0,"0"3"0,5 8 0,3 8 0,4 7 0,1 6 0,4 3 0,4 3 0,-2 0 0,-3 1 0,0 0 0,-2-1 0,-4-5-8191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7.358"/>
    </inkml:context>
    <inkml:brush xml:id="br0">
      <inkml:brushProperty name="width" value="0.05" units="cm"/>
      <inkml:brushProperty name="height" value="0.05" units="cm"/>
      <inkml:brushProperty name="color" value="#E71224"/>
    </inkml:brush>
  </inkml:definitions>
  <inkml:trace contextRef="#ctx0" brushRef="#br0">72 0 24575,'-2'1'0,"0"-1"0,0 1 0,0-1 0,0 1 0,0 0 0,0 0 0,0 0 0,0 0 0,0 0 0,1 0 0,-1 1 0,0-1 0,1 0 0,-1 1 0,1 0 0,-2 1 0,-22 30 0,22-28 0,2-3 0,-9 15 0,10-12 0,9-9 0,-1-2 15,0 1 0,1 0 0,0 1 0,0-1 0,0 2 0,0-1 0,13-2 0,-17 6-108,0-1 0,0 1 1,0 0-1,0 0 0,0 0 0,0 0 0,0 1 0,0 0 1,0 0-1,0 1 0,0-1 0,0 1 0,0 0 1,-1 1-1,9 4 0,2 3-6733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8.642"/>
    </inkml:context>
    <inkml:brush xml:id="br0">
      <inkml:brushProperty name="width" value="0.05" units="cm"/>
      <inkml:brushProperty name="height" value="0.05" units="cm"/>
      <inkml:brushProperty name="color" value="#E71224"/>
    </inkml:brush>
  </inkml:definitions>
  <inkml:trace contextRef="#ctx0" brushRef="#br0">76 392 24575,'2'-29'0,"1"0"0,8-38 0,-1 14 0,-6 29 0,-2 2 0,2 1 0,0-1 0,1 1 0,15-37 0,-18 55 0,-1 0 0,1 0 0,0 0 0,1 0 0,-1 0 0,1 1 0,-1-1 0,1 1 0,0-1 0,-1 1 0,1 0 0,0 0 0,1 0 0,-1 1 0,0-1 0,1 1 0,-1 0 0,0-1 0,1 2 0,-1-1 0,1 0 0,0 1 0,-1-1 0,1 1 0,-1 0 0,1 0 0,0 1 0,-1-1 0,5 2 0,10 2 0,0 0 0,0 2 0,-1 0 0,23 11 0,-30-12 0,10 4 0,0-1 0,0 1 0,27 17 0,-43-23 0,0-1 0,0 1 0,-1-1 0,1 1 0,-1 0 0,0 1 0,0-1 0,0 0 0,0 1 0,-1 0 0,0-1 0,1 1 0,-1 0 0,0 0 0,-1 1 0,1-1 0,-1 0 0,1 6 0,-2-7 0,0 0 0,0 1 0,-1-1 0,1 0 0,-1 0 0,0 1 0,0-1 0,0 0 0,0 0 0,-1 0 0,1 0 0,-1 0 0,0 0 0,0 0 0,0-1 0,0 1 0,0-1 0,-1 1 0,1-1 0,-1 0 0,1 0 0,-5 2 0,-6 5 0,-1-1 0,1-1 0,-23 9 0,-12 1 0,-84 18 0,88-25 0,1 1 0,-65 27 0,106-37 0,0-1 0,0 1 0,1 0 0,-1 0 0,0 0 0,1 0 0,-1 0 0,1 0 0,-1 0 0,1 1 0,-1-1 0,1 0 0,0 1 0,0-1 0,-2 3 0,3-3 0,0-1 0,0 1 0,0 0 0,0-1 0,0 1 0,0 0 0,0-1 0,0 1 0,1 0 0,-1-1 0,0 1 0,0 0 0,1-1 0,-1 1 0,0-1 0,1 1 0,-1 0 0,0-1 0,1 1 0,-1-1 0,1 1 0,-1-1 0,1 1 0,-1-1 0,1 0 0,-1 1 0,2 0 0,7 4 0,0-1 0,0 0 0,0 0 0,15 3 0,-7-2 0,79 28 0,-3-2 0,90 44 0,-150-57-1365,-9-1-5461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7:18:28.993"/>
    </inkml:context>
    <inkml:brush xml:id="br0">
      <inkml:brushProperty name="width" value="0.05" units="cm"/>
      <inkml:brushProperty name="height" value="0.05" units="cm"/>
      <inkml:brushProperty name="color" value="#E71224"/>
    </inkml:brush>
  </inkml:definitions>
  <inkml:trace contextRef="#ctx0" brushRef="#br0">19 330 24575,'0'-9'0,"-1"0"0,0-1 0,0 1 0,0 0 0,-1 0 0,-1 0 0,0 0 0,-4-9 0,65 107 0,-29-34 0,-9-17 0,42 62 0,-61-98 0,-1 0 0,1-1 0,0 0 0,0 1 0,0-1 0,0 0 0,1 1 0,-1-1 0,0 0 0,0 0 0,1 0 0,-1 0 0,1 0 0,-1 0 0,1-1 0,-1 1 0,1 0 0,-1-1 0,1 1 0,0-1 0,-1 0 0,1 1 0,0-1 0,-1 0 0,1 0 0,0 0 0,-1 0 0,4-1 0,-3 0 0,1-1 0,-1 0 0,0 1 0,1-1 0,-1 0 0,0 0 0,0-1 0,0 1 0,-1 0 0,1-1 0,0 1 0,-1-1 0,1 1 0,-1-1 0,2-5 0,9-30 0,0-1 0,-3-1 0,8-64 0,-1 2 0,-9 66-103,-4 16-149,0 1-1,2 0 1,0 0-1,14-33 1,-9 37-6574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8.169"/>
    </inkml:context>
    <inkml:brush xml:id="br0">
      <inkml:brushProperty name="width" value="0.05" units="cm"/>
      <inkml:brushProperty name="height" value="0.05" units="cm"/>
      <inkml:brushProperty name="color" value="#E71224"/>
    </inkml:brush>
  </inkml:definitions>
  <inkml:trace contextRef="#ctx0" brushRef="#br0">0 1 24575,'0'4'0,"0"7"0,5 2 0,2 2 0,-1 5 0,-2 3 0,0 3 0,-2 1 0,4 1 0,1 1 0,-1 0 0,-2 0 0,0-5-8191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58.570"/>
    </inkml:context>
    <inkml:brush xml:id="br0">
      <inkml:brushProperty name="width" value="0.05" units="cm"/>
      <inkml:brushProperty name="height" value="0.05" units="cm"/>
      <inkml:brushProperty name="color" value="#E71224"/>
    </inkml:brush>
  </inkml:definitions>
  <inkml:trace contextRef="#ctx0" brushRef="#br0">200 1 24575,'-5'1'0,"1"0"0,-1 1 0,0 0 0,0 0 0,1 0 0,-1 1 0,-6 4 0,1-1 0,-7 4 0,-3 0 0,1 1 0,0 1 0,1 1 0,0 1 0,-17 17 0,50-45 0,0 0 0,1 1 0,1 1 0,33-19 0,-38 24 0,1 1 0,0 0 0,0 1 0,0 0 0,0 1 0,1 1 0,0 0 0,26-1 0,-34 4-170,0 0-1,0 1 0,-1 0 1,1 0-1,0 1 0,0 0 1,9 4-1,10 6-6655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3.030"/>
    </inkml:context>
    <inkml:brush xml:id="br0">
      <inkml:brushProperty name="width" value="0.05" units="cm"/>
      <inkml:brushProperty name="height" value="0.05" units="cm"/>
      <inkml:brushProperty name="color" value="#E71224"/>
    </inkml:brush>
  </inkml:definitions>
  <inkml:trace contextRef="#ctx0" brushRef="#br0">1444 428 24575,'-7'-9'0,"0"-1"0,0 0 0,-7-15 0,-48-84 0,52 94 0,-1 1 0,-1 0 0,0 1 0,-27-24 0,13 17 0,0 1 0,-1 1 0,-1 1 0,0 2 0,-1 1 0,-1 1 0,0 1 0,-1 2 0,0 1 0,-1 1 0,0 2 0,0 1 0,-36 0 0,-224 9 0,271-2 0,0 1 0,1 1 0,-1 0 0,1 2 0,0 1 0,1 0 0,0 1 0,0 1 0,0 1 0,2 1 0,-1 1 0,1 0 0,1 1 0,-18 17 0,-2 3 0,11-11 0,0 0 0,2 2 0,-35 47 0,50-61-170,1 0-1,1 1 0,0 0 1,0 0-1,2 1 0,-1-1 1,-4 19-1,8-20-6655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3.376"/>
    </inkml:context>
    <inkml:brush xml:id="br0">
      <inkml:brushProperty name="width" value="0.05" units="cm"/>
      <inkml:brushProperty name="height" value="0.05" units="cm"/>
      <inkml:brushProperty name="color" value="#E71224"/>
    </inkml:brush>
  </inkml:definitions>
  <inkml:trace contextRef="#ctx0" brushRef="#br0">1 0 24575,'0'15'0,"0"6"0,0 1 0,1-1 0,1 1 0,10 39 0,-11-56 0,1 1 0,0-1 0,0-1 0,0 1 0,1 0 0,-1 0 0,1-1 0,0 0 0,1 1 0,-1-1 0,1 0 0,0-1 0,0 1 0,0-1 0,0 0 0,1 0 0,-1 0 0,1 0 0,0-1 0,0 1 0,0-2 0,0 1 0,0 0 0,0-1 0,6 1 0,2 0-195,-1 0 0,1-2 0,-1 1 0,0-1 0,1-1 0,20-4 0,-8-1-6631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9.479"/>
    </inkml:context>
    <inkml:brush xml:id="br0">
      <inkml:brushProperty name="width" value="0.05" units="cm"/>
      <inkml:brushProperty name="height" value="0.05" units="cm"/>
      <inkml:brushProperty name="color" value="#E71224"/>
    </inkml:brush>
  </inkml:definitions>
  <inkml:trace contextRef="#ctx0" brushRef="#br0">1 13 24575,'5'0'0,"1"-5"0,5-2 0,1 6 0,-2 7 0,-3 8 0,-3 6 0,-1 5 0,-2 2 0,-1 2 0,0 1 0,0 0 0,-1-1 0,1-4-8191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4.446"/>
    </inkml:context>
    <inkml:brush xml:id="br0">
      <inkml:brushProperty name="width" value="0.05" units="cm"/>
      <inkml:brushProperty name="height" value="0.05" units="cm"/>
      <inkml:brushProperty name="color" value="#E71224"/>
    </inkml:brush>
  </inkml:definitions>
  <inkml:trace contextRef="#ctx0" brushRef="#br0">3529 1127 24575,'-1'-24'0,"-2"1"0,-1-1 0,-7-26 0,-27-85 0,31 114 0,-18-54 0,-65-129 0,78 182 0,-1 0 0,-1 0 0,0 2 0,-2 0 0,0 1 0,-2 0 0,-33-28 0,21 25 0,0 1 0,-1 1 0,-2 1 0,-55-22 0,21 15 0,-108-25 0,-68 0 0,178 38 0,-43-9 0,-317-53 0,340 65 0,0 4 0,-1 3 0,-88 10 0,140-4 0,-390 45 0,324-32 0,2 5 0,-118 41 0,175-47 0,0 2 0,1 2 0,1 1 0,1 3 0,-54 40 0,64-37 0,1 2 0,1 0 0,2 1 0,-22 36 0,13-20 0,13-17 0,-22 37 0,36-55 0,1 1 0,0 0 0,1 1 0,0-1 0,1 1 0,0 0 0,-1 14 0,-23 160-1365,26-174-5461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4.818"/>
    </inkml:context>
    <inkml:brush xml:id="br0">
      <inkml:brushProperty name="width" value="0.05" units="cm"/>
      <inkml:brushProperty name="height" value="0.05" units="cm"/>
      <inkml:brushProperty name="color" value="#E71224"/>
    </inkml:brush>
  </inkml:definitions>
  <inkml:trace contextRef="#ctx0" brushRef="#br0">31 1 24575,'-1'9'0,"0"0"0,-1 0 0,1 0 0,-7 16 0,-4 27 0,8-15 0,2 0 0,5 58 0,-3-93 0,0 1 0,0-1 0,0 0 0,1 0 0,-1 0 0,1 0 0,0 1 0,-1-1 0,1 0 0,0 0 0,0 0 0,0-1 0,1 1 0,-1 0 0,0 0 0,1 0 0,-1-1 0,1 1 0,-1-1 0,1 1 0,0-1 0,0 0 0,-1 0 0,1 0 0,0 0 0,0 0 0,0 0 0,0 0 0,1-1 0,-1 1 0,0-1 0,0 1 0,0-1 0,3 0 0,7 0 0,0-1 0,1 0 0,-1-1 0,0 0 0,14-5 0,6-1 0,81-17-1365,-88 22-5461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7.329"/>
    </inkml:context>
    <inkml:brush xml:id="br0">
      <inkml:brushProperty name="width" value="0.05" units="cm"/>
      <inkml:brushProperty name="height" value="0.05" units="cm"/>
      <inkml:brushProperty name="color" value="#E71224"/>
    </inkml:brush>
  </inkml:definitions>
  <inkml:trace contextRef="#ctx0" brushRef="#br0">5670 1 24575,'-10'18'0,"-1"-1"0,-16 23 0,21-33 0,-9 13 0,-1-1 0,-1-1 0,-1 0 0,0-1 0,-40 27 0,-114 57 0,38-24 0,71-38 0,-2-3 0,-1-3 0,-1-3 0,-2-3 0,-111 29 0,-315 40 0,-6-31 0,224-31 0,-887 56 0,814-84 0,-390-42 0,651 25 0,0-4 0,-94-28 0,137 29 0,0-3 0,1-1 0,1-2 0,1-2 0,-63-43 0,21 6 0,-93-71 0,153 109 0,2-1 0,0 0 0,1-2 0,-33-47 0,26 9-1365,35 73-5461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8.482"/>
    </inkml:context>
    <inkml:brush xml:id="br0">
      <inkml:brushProperty name="width" value="0.05" units="cm"/>
      <inkml:brushProperty name="height" value="0.05" units="cm"/>
      <inkml:brushProperty name="color" value="#E71224"/>
    </inkml:brush>
  </inkml:definitions>
  <inkml:trace contextRef="#ctx0" brushRef="#br0">1 0 24575,'0'5'0,"0"6"0,5 7 0,1 4 0,5-1 0,0 0 0,-1 2 0,-3 2 0,3-4 0,-1-1 0,-6-3 0,-5-4-8191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08.832"/>
    </inkml:context>
    <inkml:brush xml:id="br0">
      <inkml:brushProperty name="width" value="0.05" units="cm"/>
      <inkml:brushProperty name="height" value="0.05" units="cm"/>
      <inkml:brushProperty name="color" value="#E71224"/>
    </inkml:brush>
  </inkml:definitions>
  <inkml:trace contextRef="#ctx0" brushRef="#br0">18 0 24575,'-5'0'0,"-1"5"0,0 6 0,6 1 0,7-1 0,4 3 0,4-2 0,4-2 0,9-4 0,4-2 0,1-2 0,5-1 0,1-1 0,-1 0 0,-3-1 0,-3 0 0,-5 1-8191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17.068"/>
    </inkml:context>
    <inkml:brush xml:id="br0">
      <inkml:brushProperty name="width" value="0.05" units="cm"/>
      <inkml:brushProperty name="height" value="0.05" units="cm"/>
      <inkml:brushProperty name="color" value="#E71224"/>
    </inkml:brush>
  </inkml:definitions>
  <inkml:trace contextRef="#ctx0" brushRef="#br0">22 81 24575,'0'-4'0,"-1"1"0,2 0 0,-1 0 0,0 0 0,1-1 0,-1 1 0,1 0 0,0 0 0,0 0 0,0 0 0,0 0 0,1 0 0,-1 0 0,1 1 0,0-1 0,0 0 0,0 1 0,0-1 0,0 1 0,0 0 0,1 0 0,-1 0 0,1 0 0,0 0 0,-1 0 0,1 1 0,0 0 0,0-1 0,0 1 0,0 0 0,0 0 0,0 0 0,0 1 0,0-1 0,1 1 0,-1 0 0,0 0 0,4 0 0,7 0 0,-1 1 0,0 1 0,0 0 0,0 1 0,0 0 0,-1 1 0,1 0 0,11 6 0,-7-2 0,0 1 0,-1 0 0,0 1 0,-1 1 0,17 15 0,-29-23 0,1 0 0,-1 0 0,0 0 0,0 0 0,0 1 0,0-1 0,-1 1 0,0 0 0,0 0 0,0 0 0,0 0 0,0 0 0,-1 1 0,1-1 0,-1 0 0,-1 1 0,1-1 0,0 1 0,-1-1 0,0 1 0,0-1 0,-1 0 0,1 1 0,-1-1 0,0 1 0,0-1 0,-2 6 0,-2 0 0,0 0 0,0-1 0,-1 0 0,-1 0 0,1 0 0,-2 0 0,-13 12 0,-66 48 0,60-50 0,-37 35 0,49-39 0,0 0 0,2 1 0,0 1 0,0 0 0,-16 31 0,26-43 0,1 0 0,0 0 0,0 1 0,0-1 0,1 0 0,-1 0 0,1 1 0,0-1 0,1 1 0,0-1 0,0 1 0,0-1 0,0 1 0,1-1 0,0 1 0,0-1 0,0 1 0,1-1 0,0 0 0,0 0 0,0 0 0,0 0 0,1 0 0,0 0 0,0-1 0,7 8 0,-4-6 0,0 0 0,0 0 0,1-1 0,0 0 0,1 0 0,-1-1 0,1 0 0,-1 0 0,1-1 0,1 0 0,-1 0 0,0-1 0,1 0 0,8 1 0,14 0 0,0-1 0,49-3 0,-46 0 0,-22 0 0,-6 2 0,0-1 0,0 0 0,0-1 0,0 1 0,1-1 0,-1-1 0,0 1 0,0-1 0,0 0 0,7-4 0,-13 6 0,1 0 0,-1 0 0,1 0 0,-1-1 0,1 1 0,-1 0 0,0-1 0,1 1 0,-1 0 0,1-1 0,-1 1 0,0-1 0,1 1 0,-1 0 0,0-1 0,0 1 0,1-1 0,-1 1 0,0-1 0,0 1 0,0-1 0,1 1 0,-1-1 0,0 1 0,0-1 0,0 0 0,0 1 0,0-1 0,0 1 0,0-1 0,0 1 0,0-1 0,-1 1 0,1-1 0,0 1 0,0-1 0,0 1 0,0-1 0,-1 1 0,1-1 0,0 1 0,-1-1 0,1 1 0,0 0 0,-1-1 0,1 1 0,0-1 0,-1 1 0,1 0 0,-1-1 0,1 1 0,-1 0 0,1 0 0,-1-1 0,1 1 0,-1 0 0,1 0 0,-1 0 0,1 0 0,-1-1 0,-3 0 0,0-1 0,0 1 0,0-1 0,0 1 0,0 0 0,-7 0 0,-2 2 0,1 0 0,0 1 0,0 0 0,0 1 0,0 1 0,0 0 0,1 0 0,-1 1 0,1 1 0,0 0 0,1 0 0,-17 14 0,18-14 0,2 0 0,-1 1 0,1 0 0,0 0 0,0 1 0,1 0 0,0 0 0,0 1 0,1 0 0,0-1 0,1 2 0,0-1 0,0 0 0,1 1 0,-4 18 0,6-19 0,1 0 0,1 0 0,-1 0 0,1 0 0,1 0 0,0 0 0,0-1 0,6 15 0,5 7 0,17 30 0,-7-17 0,17 29 0,10 19 0,-45-82 0,-1 1 0,-1 0 0,1 0 0,-2 0 0,1 1 0,-2-1 0,2 13 0,-3-20 0,0 1 0,0-1 0,-1 0 0,1 0 0,-1 0 0,0 0 0,0 0 0,0 0 0,0 0 0,0 0 0,-1 0 0,1 0 0,-1 0 0,0-1 0,0 1 0,0-1 0,-3 4 0,0-2 0,0 0 0,0 0 0,-1 0 0,1-1 0,-1 0 0,0 0 0,-12 5 0,-2-3 0,-1 1 0,1-2 0,-1-1 0,-26 1 0,35-3-114,-2 0 197,0 0-1,-23-3 1,35 2-143,0 0 0,0 0 0,-1-1 0,1 1 0,0 0 0,0-1 0,0 0 0,0 1 0,0-1 0,0 0 0,0 0 0,0 0 0,0-1 1,1 1-1,-1 0 0,0-1 0,1 1 0,-1-1 0,1 1 0,-1-1 0,1 0 0,0 1 0,-1-1 0,0-3 0,1-6-6766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18.205"/>
    </inkml:context>
    <inkml:brush xml:id="br0">
      <inkml:brushProperty name="width" value="0.05" units="cm"/>
      <inkml:brushProperty name="height" value="0.05" units="cm"/>
      <inkml:brushProperty name="color" value="#E71224"/>
    </inkml:brush>
  </inkml:definitions>
  <inkml:trace contextRef="#ctx0" brushRef="#br0">0 1 24575,'234'13'0,"-31"0"0,262-10 0,-501-8-1365,11-2-5461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19.047"/>
    </inkml:context>
    <inkml:brush xml:id="br0">
      <inkml:brushProperty name="width" value="0.05" units="cm"/>
      <inkml:brushProperty name="height" value="0.05" units="cm"/>
      <inkml:brushProperty name="color" value="#E71224"/>
    </inkml:brush>
  </inkml:definitions>
  <inkml:trace contextRef="#ctx0" brushRef="#br0">53 564 24575,'1'6'0,"0"0"0,1-1 0,-1 1 0,1-1 0,0 1 0,1-1 0,-1 0 0,5 7 0,6 14 0,-7-10 0,-1 0 0,0 1 0,-2 0 0,1-1 0,-2 1 0,-1 0 0,0 0 0,-1 0 0,-2 24 0,2-40 0,0-1 0,0 1 0,0-1 0,0 0 0,0 1 0,0-1 0,0 1 0,0-1 0,0 0 0,0 1 0,-1-1 0,1 1 0,0-1 0,0 0 0,0 1 0,0-1 0,-1 0 0,1 1 0,0-1 0,0 0 0,-1 1 0,1-1 0,0 0 0,0 0 0,-1 1 0,1-1 0,0 0 0,-1 0 0,1 0 0,0 1 0,-1-1 0,1 0 0,0 0 0,-1 0 0,1 0 0,-1 0 0,1 0 0,0 0 0,-1 1 0,0-1 0,-13-14 0,-7-25 0,5-1 0,3-2 0,-15-72 0,24 90 0,1 0 0,1-1 0,2 1 0,0 0 0,1 0 0,8-36 0,-2 24 0,2 1 0,2 0 0,1 0 0,24-47 0,-30 69 0,2 0 0,0 0 0,0 0 0,1 1 0,1 1 0,0-1 0,0 2 0,1-1 0,1 2 0,0-1 0,0 2 0,1-1 0,20-9 0,-29 16 0,-1 1 0,0 0 0,0 0 0,1 0 0,-1 0 0,0 0 0,1 0 0,-1 1 0,1 0 0,-1 0 0,1 0 0,-1 0 0,1 0 0,-1 1 0,5 1 0,-6-1 0,0 0 0,0 0 0,0 0 0,0 1 0,0-1 0,0 0 0,0 1 0,-1 0 0,1 0 0,-1-1 0,1 1 0,-1 0 0,0 0 0,1 0 0,-1 0 0,0 0 0,-1 1 0,1-1 0,0 0 0,0 0 0,-1 1 0,1-1 0,-1 4 0,1 6 0,0 1 0,0 0 0,-2 0 0,1 0 0,-2-1 0,0 1 0,0-1 0,-1 1 0,-1-1 0,0 0 0,-1 0 0,0 0 0,0-1 0,-12 17 0,-7 7 0,-1-2 0,-2 0 0,-32 30 0,56-61 0,1 0 0,0 1 0,0 0 0,0-1 0,0 1 0,0 0 0,0 0 0,1 0 0,-1 0 0,1 0 0,0 0 0,0 0 0,0 1 0,-1 5 0,2-7 0,1 0 0,-1 0 0,1 1 0,-1-1 0,1 0 0,-1 0 0,1 0 0,0 0 0,0 0 0,0 0 0,0 0 0,1 0 0,-1-1 0,0 1 0,1 0 0,-1-1 0,1 1 0,0-1 0,0 1 0,-1-1 0,1 0 0,0 0 0,3 2 0,12 5 0,-1-1 0,2-1 0,-1 0 0,27 5 0,-22-6 0,-1 1 0,34 14 0,-40-13 0,0 1 0,-1 1 0,-1 0 0,1 1 0,-1 0 0,-1 1 0,18 20 0,-26-26 0,0-1 0,-1 1 0,0 0 0,0 0 0,-1 0 0,1 0 0,-1 1 0,0-1 0,0 1 0,-1-1 0,1 7 0,-1-8 0,-1 0 0,0 1 0,-1-1 0,1 0 0,-1 0 0,0 0 0,0 1 0,0-1 0,0 0 0,-1 0 0,0 0 0,1-1 0,-2 1 0,1 0 0,0-1 0,-5 6 0,-1-1 0,1-1 0,-1 0 0,-1 0 0,1-1 0,-1 0 0,0-1 0,0 0 0,-1-1 0,1 1 0,-1-2 0,-19 6 0,5-4 0,0 0 0,0-2 0,-48 2 0,59-5 15,0 0 0,0-1 0,0-1 0,0 0 0,0-1 0,1 0 0,-17-7 0,24 8-80,1 0 1,0 0-1,0-1 1,0 1-1,0-1 1,0 0-1,0 0 0,0 0 1,1-1-1,0 0 1,0 1-1,0-1 1,0 0-1,0 0 0,1-1 1,0 1-1,0 0 1,0-1-1,0 1 1,1-1-1,0 0 1,-1-6-1,-1-13-6761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19.453"/>
    </inkml:context>
    <inkml:brush xml:id="br0">
      <inkml:brushProperty name="width" value="0.05" units="cm"/>
      <inkml:brushProperty name="height" value="0.05" units="cm"/>
      <inkml:brushProperty name="color" value="#E71224"/>
    </inkml:brush>
  </inkml:definitions>
  <inkml:trace contextRef="#ctx0" brushRef="#br0">0 0 24575,'17'1'0,"-1"1"0,1 1 0,-1 0 0,1 1 0,-1 1 0,0 0 0,-1 1 0,0 1 0,0 1 0,0 0 0,-1 0 0,0 2 0,0 0 0,-1 0 0,-1 1 0,0 1 0,0 0 0,-1 0 0,-1 2 0,0-1 0,11 20 0,-19-29 0,0 1 0,0 0 0,-1 1 0,0-1 0,1 0 0,-2 0 0,1 0 0,-1 1 0,1-1 0,-1 0 0,-1 1 0,-1 8 0,2-13 0,0 1 0,-1 0 0,1-1 0,-1 1 0,1 0 0,-1-1 0,0 1 0,0-1 0,0 1 0,0-1 0,0 1 0,0-1 0,0 0 0,0 0 0,0 1 0,-1-1 0,1 0 0,0 0 0,-1 0 0,1 0 0,-1-1 0,1 1 0,-1 0 0,0-1 0,1 1 0,-1-1 0,0 1 0,1-1 0,-1 0 0,0 1 0,1-1 0,-1 0 0,0 0 0,0 0 0,1-1 0,-1 1 0,0 0 0,1-1 0,-1 1 0,0-1 0,1 1 0,-3-2 0,2 1 0,1 1 0,-1-1 0,0 0 0,1 0 0,-1 0 0,1 0 0,-1 0 0,1 0 0,-1-1 0,1 1 0,0 0 0,0-1 0,-1 1 0,1-1 0,0 1 0,0-1 0,1 0 0,-1 1 0,0-1 0,0 0 0,1 1 0,-1-1 0,1 0 0,0 0 0,-1 0 0,1 0 0,0 1 0,0-1 0,0 0 0,0 0 0,0 0 0,1 0 0,-1 0 0,1 1 0,-1-1 0,1 0 0,1-3 0,1-4 0,1 0 0,0 0 0,1 0 0,0 0 0,10-14 0,1 6 0,0 0 0,1 2 0,1 0 0,0 0 0,1 2 0,0 0 0,1 1 0,1 1 0,42-16 0,-57 25-170,-1 0-1,1 0 0,-1 1 1,1 0-1,0-1 0,0 2 1,7-1-1,5 3-6655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19.905"/>
    </inkml:context>
    <inkml:brush xml:id="br0">
      <inkml:brushProperty name="width" value="0.05" units="cm"/>
      <inkml:brushProperty name="height" value="0.05" units="cm"/>
      <inkml:brushProperty name="color" value="#E71224"/>
    </inkml:brush>
  </inkml:definitions>
  <inkml:trace contextRef="#ctx0" brushRef="#br0">167 67 24575,'2'-1'0,"-1"0"0,0 0 0,0 0 0,0 0 0,0 0 0,0 0 0,-1-1 0,1 1 0,0 0 0,-1-1 0,1 1 0,0 0 0,-1-1 0,0 1 0,1-1 0,-1 1 0,0-1 0,0 1 0,0-1 0,0 1 0,0-1 0,0 1 0,0 0 0,0-1 0,-1 1 0,1-1 0,0 1 0,-1-1 0,1 1 0,-1 0 0,0-1 0,1 1 0,-1 0 0,0 0 0,0-1 0,-2-1 0,1 1 0,1 1 0,-1-1 0,0 1 0,0 0 0,0-1 0,0 1 0,0 0 0,0 0 0,0 0 0,-1 1 0,1-1 0,0 0 0,0 1 0,-1 0 0,1-1 0,0 1 0,-1 0 0,1 0 0,-1 0 0,1 1 0,0-1 0,0 0 0,-4 2 0,-1 1 0,-1 1 0,1 0 0,0 0 0,0 1 0,1-1 0,-1 2 0,1-1 0,0 1 0,1 0 0,-1 0 0,-5 9 0,7-10 0,1 0 0,-1 0 0,1 0 0,1 1 0,-1-1 0,1 1 0,-1-1 0,2 1 0,-1 0 0,1 0 0,0 0 0,0 0 0,0 0 0,1 0 0,0 0 0,1 7 0,0-10 0,0 1 0,0-1 0,0 1 0,1-1 0,0 0 0,0 0 0,0 1 0,0-1 0,0-1 0,0 1 0,1 0 0,0 0 0,-1-1 0,1 0 0,0 1 0,0-1 0,0 0 0,0 0 0,1-1 0,-1 1 0,0-1 0,1 0 0,-1 0 0,1 0 0,0 0 0,-1 0 0,1-1 0,6 1 0,-4-1 0,0 0 0,-1 0 0,1 0 0,0 0 0,-1-1 0,1 0 0,-1 0 0,1-1 0,-1 0 0,0 0 0,1 0 0,-1 0 0,0-1 0,0 0 0,0 0 0,-1 0 0,1-1 0,4-4 0,-4 2 0,-1 0 0,0 0 0,-1-1 0,0 1 0,0-1 0,0 0 0,2-11 0,7-15 0,-12 32 0,0 0 0,0 1 0,0-1 0,1 0 0,-1 0 0,0 1 0,1-1 0,-1 0 0,1 1 0,-1-1 0,1 0 0,-1 1 0,1-1 0,-1 0 0,1 1 0,0-1 0,-1 1 0,1-1 0,0 1 0,-1 0 0,1-1 0,0 1 0,0 0 0,-1-1 0,2 1 0,-1 0 0,0 0 0,0 1 0,-1-1 0,1 1 0,0-1 0,0 0 0,0 1 0,-1-1 0,1 1 0,0 0 0,-1-1 0,1 1 0,-1-1 0,1 1 0,0 0 0,-1 0 0,1-1 0,0 2 0,2 4 0,0 0 0,-1 0 0,0 1 0,4 11 0,-6-17-24,3 17-423,1 0 0,12 32 0,-4-23-6379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9.857"/>
    </inkml:context>
    <inkml:brush xml:id="br0">
      <inkml:brushProperty name="width" value="0.05" units="cm"/>
      <inkml:brushProperty name="height" value="0.05" units="cm"/>
      <inkml:brushProperty name="color" value="#E71224"/>
    </inkml:brush>
  </inkml:definitions>
  <inkml:trace contextRef="#ctx0" brushRef="#br0">48 119 24575,'0'-5'0,"-5"-6"0,-2-7 0,1-4 0,1-4 0,-3 3 0,-1 10 0,2 12 0</inkml:trace>
  <inkml:trace contextRef="#ctx0" brushRef="#br0" timeOffset="1">301 91 24575,'3'0'0,"-1"0"0,0 1 0,1-1 0,-1 0 0,0 1 0,1 0 0,-1 0 0,0-1 0,0 1 0,0 1 0,0-1 0,0 0 0,0 0 0,0 1 0,0-1 0,0 1 0,-1 0 0,1-1 0,-1 1 0,1 0 0,-1 0 0,0 0 0,1 0 0,-1 0 0,0 0 0,0 0 0,-1 1 0,1-1 0,0 0 0,-1 0 0,1 3 0,2 10 0,-1 0 0,-1 0 0,-1 28 0,0-25 0,1 50-227,4 0-1,2 0 1,3 0-1,4-1 1,37 113-1,-40-148-6598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20.345"/>
    </inkml:context>
    <inkml:brush xml:id="br0">
      <inkml:brushProperty name="width" value="0.05" units="cm"/>
      <inkml:brushProperty name="height" value="0.05" units="cm"/>
      <inkml:brushProperty name="color" value="#E71224"/>
    </inkml:brush>
  </inkml:definitions>
  <inkml:trace contextRef="#ctx0" brushRef="#br0">39 69 24575,'-1'-5'0,"-1"0"0,0-1 0,0 1 0,0 0 0,0 0 0,-1 1 0,0-1 0,0 0 0,0 1 0,-5-5 0,0-2 0,29 42 0,-2 0 0,-1 1 0,17 43 0,-32-77 0,-1 0 0,0-1 0,1 1 0,-1-1 0,0 0 0,-1 0 0,1 1 0,0-1 0,-1 0 0,2-5 0,12-19 0,-7 14 0,1 2 0,0-1 0,1 1 0,0 1 0,21-18 0,-28 26 0,0 0 0,0 0 0,0 0 0,0 0 0,0 1 0,1 0 0,-1-1 0,0 1 0,1 0 0,-1 1 0,1-1 0,-1 1 0,4-1 0,-4 2 0,0-1 0,-1 1 0,1-1 0,-1 1 0,1 0 0,-1 0 0,0 0 0,1 0 0,-1 0 0,0 1 0,0-1 0,0 1 0,0-1 0,0 1 0,0 0 0,0 0 0,0 0 0,-1 0 0,1 0 0,1 3 0,4 9-136,0 0-1,-1 1 1,-1-1-1,0 1 1,0 1-1,-2-1 1,0 1-1,-1-1 0,1 24 1,-2-13-6690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20.692"/>
    </inkml:context>
    <inkml:brush xml:id="br0">
      <inkml:brushProperty name="width" value="0.05" units="cm"/>
      <inkml:brushProperty name="height" value="0.05" units="cm"/>
      <inkml:brushProperty name="color" value="#E71224"/>
    </inkml:brush>
  </inkml:definitions>
  <inkml:trace contextRef="#ctx0" brushRef="#br0">282 56 24575,'-1'-2'0,"1"1"0,-1-1 0,0 0 0,0 0 0,0 1 0,0-1 0,-1 1 0,1-1 0,0 1 0,-1-1 0,1 1 0,-1 0 0,1-1 0,-1 1 0,0 0 0,1 0 0,-4-1 0,-33-15 0,32 14 0,-1 1 0,1 0 0,-1 1 0,0 0 0,0 0 0,0 0 0,1 1 0,-1 0 0,0 0 0,0 1 0,0-1 0,0 2 0,1-1 0,-1 1 0,0 0 0,1 0 0,0 1 0,-1-1 0,1 2 0,0-1 0,0 1 0,1 0 0,-1 0 0,1 0 0,0 1 0,0 0 0,0 0 0,1 0 0,0 0 0,0 1 0,0 0 0,0 0 0,1 0 0,0 0 0,0 0 0,1 1 0,-2 6 0,3-9 0,-1 0 0,1-1 0,1 1 0,-1 0 0,0 0 0,1 0 0,0-1 0,0 1 0,0 0 0,0 0 0,1 0 0,-1 0 0,1-1 0,0 1 0,0 0 0,0-1 0,1 1 0,-1-1 0,1 1 0,0-1 0,0 0 0,0 1 0,1-1 0,-1 0 0,1 0 0,-1-1 0,1 1 0,0-1 0,0 1 0,0-1 0,0 0 0,1 0 0,-1 0 0,1 0 0,4 1 0,6 2 0,0-1 0,0 0 0,0-1 0,1-1 0,0 0 0,-1-1 0,1 0 0,15-2 0,14-4-1365,-5-2-5461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21.094"/>
    </inkml:context>
    <inkml:brush xml:id="br0">
      <inkml:brushProperty name="width" value="0.05" units="cm"/>
      <inkml:brushProperty name="height" value="0.05" units="cm"/>
      <inkml:brushProperty name="color" value="#E71224"/>
    </inkml:brush>
  </inkml:definitions>
  <inkml:trace contextRef="#ctx0" brushRef="#br0">73 115 24575,'-4'-6'0,"0"0"0,0 0 0,0 0 0,0 0 0,1-1 0,-4-12 0,5 13 0,0 1 0,-1-1 0,1 1 0,-1 0 0,0 0 0,0 0 0,0 0 0,-1 0 0,-4-4 0,8 9 0,0-1 0,-1 1 0,1 0 0,0 0 0,0 0 0,0 0 0,0 0 0,0-1 0,-1 1 0,1 0 0,0 0 0,0 0 0,0 0 0,0 0 0,-1 0 0,1 0 0,0 0 0,0 0 0,0-1 0,0 1 0,-1 0 0,1 0 0,0 0 0,0 0 0,0 0 0,-1 0 0,1 0 0,0 0 0,0 0 0,0 0 0,-1 1 0,1-1 0,0 0 0,0 0 0,0 0 0,0 0 0,-1 0 0,1 0 0,0 0 0,0 0 0,0 1 0,0-1 0,-1 0 0,1 0 0,0 0 0,-2 13 0,6 21 0,-3-29 0,63 300 0,-48-238 0,-14-57 0,-2-6 0,1 0 0,-1-1 0,1 1 0,0 0 0,0-1 0,0 1 0,0-1 0,1 1 0,-1-1 0,4 5 0,-3-8 0,0-1 0,-1 0 0,1-1 0,-1 1 0,1 0 0,-1 0 0,1-1 0,-1 1 0,0-1 0,0 1 0,0-1 0,0 1 0,0-1 0,0 0 0,0 1 0,1-4 0,-1 2 0,8-14 0,1 1 0,1 0 0,14-17 0,-23 30 0,1 1 0,-1-1 0,0 0 0,1 1 0,0-1 0,0 1 0,-1 0 0,1 0 0,0 0 0,1 0 0,-1 0 0,0 1 0,0-1 0,1 1 0,-1 0 0,1 0 0,-1 0 0,1 1 0,0-1 0,-1 1 0,1 0 0,-1 0 0,1 0 0,4 1 0,-4 1 6,-1-1 0,1 1 0,-1 0 0,0 0 0,0 1 0,0-1 0,0 1 0,0 0 0,0-1 0,-1 1 0,0 0 0,1 1 0,-1-1 0,0 0 0,0 1 0,-1-1 0,1 1 0,-1-1 0,2 6 0,1 5-377,-1 0-1,0 1 1,2 23 0,-4-11-6455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2.517"/>
    </inkml:context>
    <inkml:brush xml:id="br0">
      <inkml:brushProperty name="width" value="0.05" units="cm"/>
      <inkml:brushProperty name="height" value="0.05" units="cm"/>
      <inkml:brushProperty name="color" value="#E71224"/>
    </inkml:brush>
  </inkml:definitions>
  <inkml:trace contextRef="#ctx0" brushRef="#br0">1 131 24575,'1'-3'0,"0"-1"0,0 1 0,0-1 0,0 1 0,1 0 0,-1 0 0,1 0 0,0-1 0,0 2 0,1-1 0,-1 0 0,0 0 0,1 1 0,0-1 0,-1 1 0,1 0 0,0 0 0,0 0 0,0 0 0,1 0 0,-1 1 0,0 0 0,1-1 0,-1 1 0,0 0 0,1 1 0,0-1 0,-1 1 0,1-1 0,-1 1 0,1 0 0,0 0 0,6 2 0,-5 0 0,-1 1 0,1 0 0,-1 0 0,0 1 0,0-1 0,0 1 0,0 0 0,0 0 0,-1 0 0,0 0 0,0 1 0,4 6 0,3 10 0,13 36 0,-8-18 0,2 10 0,-16-45 0,-8-31 0,3 9 0,1 1 0,1-1 0,1 0 0,0 0 0,1 0 0,1 1 0,1-1 0,0 0 0,1 1 0,1-1 0,8-21 0,-12 38 0,1-1 0,-1 1 0,1 0 0,-1 0 0,1-1 0,0 1 0,-1 0 0,1 0 0,0 0 0,0 0 0,0 0 0,0 0 0,0 0 0,0 0 0,0 0 0,0 0 0,0 0 0,0 1 0,0-1 0,1 1 0,-1-1 0,0 1 0,0-1 0,1 1 0,1-1 0,-1 1 0,0 1 0,0-1 0,0 1 0,0-1 0,0 1 0,0 0 0,-1 0 0,1 0 0,0 0 0,-1 0 0,1 0 0,0 0 0,-1 1 0,0-1 0,3 3 0,3 5 0,0 0 0,0 1 0,-1 0 0,9 18 0,-10-15 0,7 11 0,-11-23 0,-1 0 0,1-1 0,0 0 0,-1 1 0,1-1 0,0 1 0,-1-1 0,1 0 0,0 0 0,0 1 0,0-1 0,-1 0 0,1 0 0,0 0 0,0 0 0,0 0 0,-1 0 0,1 0 0,0 0 0,0 0 0,0 0 0,-1 0 0,1-1 0,0 1 0,0 0 0,-1-1 0,1 1 0,0 0 0,0-1 0,-1 1 0,1-1 0,0 0 0,17-11 0,29-27 0,-37 29 0,0 1 0,0 1 0,1 0 0,0 0 0,1 1 0,0 0 0,18-7 0,-28 13-3,0 0-1,0 1 0,0-1 1,0 1-1,0 0 0,1-1 1,-1 1-1,0 0 0,0 0 1,0 0-1,0 1 0,0-1 1,0 0-1,0 1 0,0 0 1,0-1-1,0 1 0,0 0 1,0 0-1,0 0 0,3 2 1,-2 0 21,-1 0 0,1 0 0,0 0 1,-1 0-1,0 1 0,0-1 0,0 0 0,0 1 1,0 0-1,1 6 0,2 6-315,-2 0 0,0 0 0,-1 1 0,0 23 0,-2-15-6529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3.021"/>
    </inkml:context>
    <inkml:brush xml:id="br0">
      <inkml:brushProperty name="width" value="0.05" units="cm"/>
      <inkml:brushProperty name="height" value="0.05" units="cm"/>
      <inkml:brushProperty name="color" value="#E71224"/>
    </inkml:brush>
  </inkml:definitions>
  <inkml:trace contextRef="#ctx0" brushRef="#br0">194 20 24575,'0'-1'0,"-1"0"0,1 0 0,0 0 0,-1 0 0,1 0 0,-1 0 0,1 0 0,-1 0 0,0 0 0,1 1 0,-1-1 0,0 0 0,0 0 0,1 1 0,-1-1 0,0 0 0,0 1 0,0-1 0,0 1 0,0-1 0,0 1 0,0-1 0,0 1 0,0 0 0,0-1 0,0 1 0,0 0 0,0 0 0,0 0 0,0 0 0,0 0 0,0 0 0,0 0 0,0 0 0,0 0 0,-2 1 0,-44 7 0,45-8 0,-7 2 0,1 1 0,0 0 0,0 0 0,1 1 0,-1 0 0,1 0 0,0 1 0,-8 6 0,12-9 0,0 0 0,0 1 0,1-1 0,-1 1 0,1 0 0,-1 0 0,1 0 0,0 0 0,0 0 0,1 0 0,-1 0 0,1 1 0,-1-1 0,1 0 0,0 1 0,0-1 0,1 1 0,-1 0 0,1-1 0,0 1 0,0 5 0,0-7 0,0-1 0,0 0 0,0 0 0,1 0 0,-1 0 0,0 0 0,1 1 0,-1-1 0,1 0 0,-1 0 0,1 0 0,-1 0 0,1 0 0,0 0 0,-1 0 0,1 0 0,0-1 0,0 1 0,0 0 0,0 0 0,0-1 0,0 1 0,0 0 0,1 0 0,0-1 0,0 1 0,0-1 0,0 0 0,0 0 0,0 0 0,0 0 0,0 0 0,0 0 0,0-1 0,0 1 0,0-1 0,0 1 0,2-2 0,6-2 0,1-1 0,-1-1 0,17-12 0,-25 17 0,13-11 0,-10 7 0,0 1 0,0 0 0,1 0 0,11-6 0,-16 10 0,0-1 0,0 1 0,0 0 0,1-1 0,-1 1 0,0 0 0,0 0 0,0-1 0,1 1 0,-1 0 0,0 0 0,0 0 0,1 1 0,-1-1 0,0 0 0,0 0 0,0 1 0,1-1 0,-1 1 0,0-1 0,0 1 0,0-1 0,0 1 0,0 0 0,0-1 0,0 1 0,0 0 0,0 0 0,0 0 0,0 0 0,1 1 0,21 36-1365,-11-21-5461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3.429"/>
    </inkml:context>
    <inkml:brush xml:id="br0">
      <inkml:brushProperty name="width" value="0.05" units="cm"/>
      <inkml:brushProperty name="height" value="0.05" units="cm"/>
      <inkml:brushProperty name="color" value="#E71224"/>
    </inkml:brush>
  </inkml:definitions>
  <inkml:trace contextRef="#ctx0" brushRef="#br0">253 25 24575,'-1'-1'0,"1"-1"0,-1 1 0,1 0 0,-1-1 0,0 1 0,1 0 0,-1 0 0,0 0 0,0 0 0,0 0 0,0 0 0,0 0 0,0 0 0,0 0 0,0 0 0,-1 1 0,1-1 0,0 0 0,0 1 0,-1-1 0,1 1 0,0-1 0,-1 1 0,1 0 0,0-1 0,-1 1 0,1 0 0,-1 0 0,1 0 0,-2 0 0,-4-1 0,1 1 0,-1 0 0,0 0 0,-13 2 0,5 2 0,1 0 0,0 0 0,0 1 0,0 1 0,0 0 0,1 1 0,0 1 0,1 0 0,-15 12 0,26-19 0,0 0 0,1 0 0,-1 0 0,0 0 0,1 0 0,-1 0 0,1 0 0,-1 0 0,1 0 0,0 0 0,-1 0 0,1 0 0,0 0 0,0 0 0,0 0 0,0 0 0,0 1 0,0-1 0,0 0 0,0 0 0,0 0 0,0 0 0,1 0 0,-1 0 0,0 0 0,1 0 0,-1 0 0,1 0 0,-1 0 0,1 0 0,-1 0 0,1 0 0,0 0 0,0 0 0,-1 0 0,1-1 0,0 1 0,0 0 0,1 0 0,5 5 0,0-1 0,1 0 0,14 7 0,-17-9 0,35 17 0,0-2 0,58 17 0,-96-35 0,0 1 0,0-1 0,0 1 0,1 0 0,-1 0 0,0 0 0,0 0 0,0 0 0,0 0 0,-1 0 0,1 1 0,0-1 0,0 1 0,1 1 0,-3-3 0,0 0 0,0 1 0,0-1 0,0 0 0,0 1 0,0-1 0,0 0 0,0 1 0,0-1 0,0 0 0,0 0 0,0 1 0,0-1 0,0 0 0,-1 1 0,1-1 0,0 0 0,0 0 0,0 1 0,0-1 0,0 0 0,-1 0 0,1 1 0,0-1 0,0 0 0,-1 0 0,1 0 0,0 1 0,0-1 0,-1 0 0,1 0 0,0 0 0,-22 8 0,-4-3-116,3 1-62,-1-1-1,0-1 1,0-1-1,0-1 1,0-1-1,-38-3 1,36-4-6648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3.773"/>
    </inkml:context>
    <inkml:brush xml:id="br0">
      <inkml:brushProperty name="width" value="0.05" units="cm"/>
      <inkml:brushProperty name="height" value="0.05" units="cm"/>
      <inkml:brushProperty name="color" value="#E71224"/>
    </inkml:brush>
  </inkml:definitions>
  <inkml:trace contextRef="#ctx0" brushRef="#br0">0 30 24575,'0'-5'0,"5"-2"0,1-4 0,0 5 0,-1 7 0,-1 9 0,-2 8 0,-1 5 0,-1 4 0,0 1 0,0 2 0,0 0 0,0 0 0,-1-1 0,6 0 0,1 0 0,0-1 0,-1-4-8191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4.117"/>
    </inkml:context>
    <inkml:brush xml:id="br0">
      <inkml:brushProperty name="width" value="0.05" units="cm"/>
      <inkml:brushProperty name="height" value="0.05" units="cm"/>
      <inkml:brushProperty name="color" value="#E71224"/>
    </inkml:brush>
  </inkml:definitions>
  <inkml:trace contextRef="#ctx0" brushRef="#br0">2 188 24575,'0'-23'0,"-1"14"0,1-1 0,0 0 0,1 0 0,0 0 0,3-13 0,-3 20 0,0 0 0,0 1 0,0-1 0,0 1 0,1-1 0,-1 1 0,1 0 0,0 0 0,-1-1 0,1 1 0,0 0 0,0 0 0,0 1 0,1-1 0,-1 0 0,0 1 0,1-1 0,-1 1 0,1 0 0,-1 0 0,1 0 0,0 0 0,4-1 0,117-18 0,-92 15 0,-17 3 0,-1 0 0,0-1 0,0-1 0,17-6 0,-39 15 0,0 0 0,1 0 0,0 1 0,0 0 0,0 1 0,1-1 0,-1 1 0,2 0 0,-1 1 0,1 0 0,-4 8 0,7-14 0,0 1 0,1 0 0,-1 0 0,1 0 0,0 0 0,0 0 0,0 1 0,1-1 0,-1 0 0,0 0 0,1 1 0,0-1 0,0 0 0,0 0 0,0 1 0,1-1 0,-1 0 0,1 0 0,0 1 0,0-1 0,0 0 0,0 0 0,1 0 0,-1 0 0,1 0 0,0-1 0,0 1 0,0 0 0,0-1 0,0 1 0,0-1 0,1 0 0,-1 0 0,1 0 0,-1 0 0,1 0 0,0 0 0,0-1 0,4 3 0,25 7-1365,-2-3-5461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4.498"/>
    </inkml:context>
    <inkml:brush xml:id="br0">
      <inkml:brushProperty name="width" value="0.05" units="cm"/>
      <inkml:brushProperty name="height" value="0.05" units="cm"/>
      <inkml:brushProperty name="color" value="#E71224"/>
    </inkml:brush>
  </inkml:definitions>
  <inkml:trace contextRef="#ctx0" brushRef="#br0">62 58 24575,'-19'-8'0,"-5"-3"0,23 11 0,0 0 0,1 0 0,-1 0 0,1-1 0,-1 1 0,0 0 0,1 0 0,-1 0 0,0 0 0,1 0 0,-1 0 0,1 0 0,-1 0 0,0 1 0,1-1 0,-1 0 0,1 0 0,-1 0 0,0 1 0,1-1 0,-1 0 0,1 1 0,-1-1 0,1 0 0,-1 1 0,1-1 0,-1 1 0,1-1 0,-1 1 0,1 1 0,0-1 0,0 0 0,1 0 0,-1 0 0,0 0 0,1 1 0,-1-1 0,1 0 0,-1 0 0,1 0 0,-1 0 0,1 0 0,0 0 0,0 0 0,-1 0 0,1-1 0,0 1 0,0 0 0,0 0 0,2 1 0,24 19 0,-24-19 0,10 8 0,49 39 0,-58-46 0,-1 1 0,1-1 0,-1 1 0,0-1 0,0 1 0,-1 0 0,1 0 0,-1 0 0,1 1 0,-1-1 0,-1 1 0,4 7 0,-5-9 0,0 0 0,-1 0 0,1 0 0,0 0 0,-1-1 0,1 1 0,-1 0 0,0 0 0,0-1 0,0 1 0,0-1 0,-1 1 0,1-1 0,-1 1 0,1-1 0,-1 0 0,0 1 0,0-1 0,0 0 0,0 0 0,0-1 0,0 1 0,-1 0 0,1-1 0,-5 3 0,3-2 0,0 0 0,1 0 0,-1-1 0,0 1 0,0-1 0,0 0 0,0 0 0,-1-1 0,1 1 0,0-1 0,0 0 0,0 0 0,0 0 0,-1 0 0,1-1 0,-6-1 0,9 1 0,0 1 0,0-1 0,0 1 0,0-1 0,0 1 0,0-1 0,0 0 0,0 1 0,1-1 0,-1 0 0,0 0 0,1 0 0,-1 1 0,0-1 0,1 0 0,-1 0 0,1 0 0,-1 0 0,1 0 0,0 0 0,-1 0 0,1 0 0,0 0 0,0 0 0,0-1 0,0 1 0,0 0 0,0 0 0,0 0 0,0 0 0,0 0 0,0 0 0,1 0 0,-1 0 0,0 0 0,1 0 0,-1 0 0,1 0 0,0-1 0,2-4 0,0 0 0,1 0 0,-1 0 0,1 0 0,6-5 0,5-5 0,1 1 0,1 1 0,0 0 0,1 1 0,29-15 0,-7 6 0,70-25 0,-25 20 120,-75 24-332,-1 1 0,1 1 0,0 0-1,0 0 1,0 1 0,17 2 0,-5 3-6614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49.945"/>
    </inkml:context>
    <inkml:brush xml:id="br0">
      <inkml:brushProperty name="width" value="0.05" units="cm"/>
      <inkml:brushProperty name="height" value="0.05" units="cm"/>
      <inkml:brushProperty name="color" value="#E71224"/>
    </inkml:brush>
  </inkml:definitions>
  <inkml:trace contextRef="#ctx0" brushRef="#br0">0 12 24575,'0'-12'0,"0"19"0,0 38 0,0 0 0,19 400 0,-9-271 0,53 359 0,-31-319 0,-9 18 0,-9-87 0,-10-110 0,-1-14 0,0 0 0,-2 0 0,0 0 0,-4 31 0,-1-46-1365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50.198"/>
    </inkml:context>
    <inkml:brush xml:id="br0">
      <inkml:brushProperty name="width" value="0.05" units="cm"/>
      <inkml:brushProperty name="height" value="0.05" units="cm"/>
      <inkml:brushProperty name="color" value="#E71224"/>
    </inkml:brush>
  </inkml:definitions>
  <inkml:trace contextRef="#ctx0" brushRef="#br0">22 431 24575,'0'-5'0,"-4"-2"0,-3-4 0,1-5 0,1-5 0,7 2 0,7 3 0,7 0 0,11 3 0,10 4 0,13 3 0,7 2 0,10-2 0,1-1 0,5 2 0,-1 0 0,-12 3-8191</inkml:trace>
  <inkml:trace contextRef="#ctx0" brushRef="#br0" timeOffset="1">616 7 24575,'0'-5'0,"5"4"0,1 6 0,0 7 0,4 11 0,-1 7 0,0 8 0,-3 2 0,2 3 0,1 5 0,-2-1 0,-2 1 0,-2-3 0,4 0 0,0-2 0,-1-4 0,-1-9-8191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0.654"/>
    </inkml:context>
    <inkml:brush xml:id="br0">
      <inkml:brushProperty name="width" value="0.05" units="cm"/>
      <inkml:brushProperty name="height" value="0.05" units="cm"/>
      <inkml:brushProperty name="color" value="#E71224"/>
    </inkml:brush>
  </inkml:definitions>
  <inkml:trace contextRef="#ctx0" brushRef="#br0">107 98 24575,'-1'-5'0,"-1"-1"0,0 1 0,0 0 0,-1 0 0,1 0 0,-1 0 0,0 0 0,-6-6 0,8 10 0,1 0 0,-1 1 0,0-1 0,1 0 0,-1 1 0,0-1 0,0 1 0,1-1 0,-1 1 0,0-1 0,0 1 0,0 0 0,0-1 0,0 1 0,0 0 0,1 0 0,-1 0 0,0-1 0,0 1 0,0 0 0,0 0 0,0 0 0,0 1 0,0-1 0,0 0 0,0 0 0,0 0 0,0 1 0,-1 0 0,0 0 0,-1 1 0,1 0 0,0 0 0,0 0 0,0 0 0,0 0 0,1 0 0,-1 0 0,0 0 0,-1 4 0,-3 5 0,1 1 0,0 0 0,-5 20 0,9-26 0,0 0 0,0 0 0,1 0 0,0 0 0,0 1 0,0-1 0,1 0 0,2 8 0,-3-12 0,0-1 0,0 1 0,1 0 0,-1-1 0,1 1 0,-1 0 0,1-1 0,0 1 0,0-1 0,0 1 0,0-1 0,0 1 0,0-1 0,0 0 0,0 1 0,0-1 0,0 0 0,1 0 0,-1 0 0,1 0 0,-1 0 0,0 0 0,1 0 0,0-1 0,-1 1 0,1-1 0,-1 1 0,1-1 0,0 1 0,0-1 0,-1 0 0,1 0 0,3 0 0,-3 0 0,0-1 0,0 0 0,-1 0 0,1 0 0,0 0 0,-1 0 0,1 0 0,-1 0 0,1-1 0,-1 1 0,0-1 0,1 1 0,-1-1 0,0 1 0,0-1 0,0 0 0,0 1 0,0-1 0,0 0 0,-1 0 0,1 0 0,-1 1 0,1-1 0,-1 0 0,1-4 0,0-4 0,1-1 0,-2 1 0,0-16 0,-1 12-195,0 1 0,-1-1 0,-1 0 0,0 1 0,-1 0 0,-9-20 0,3 14-6631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1.011"/>
    </inkml:context>
    <inkml:brush xml:id="br0">
      <inkml:brushProperty name="width" value="0.05" units="cm"/>
      <inkml:brushProperty name="height" value="0.05" units="cm"/>
      <inkml:brushProperty name="color" value="#E71224"/>
    </inkml:brush>
  </inkml:definitions>
  <inkml:trace contextRef="#ctx0" brushRef="#br0">1 7 24575,'0'-5'0,"0"4"0,5 6 0,1 7 0,5 6 0,0 6 0,-2 2 0,-2 3 0,-2 0 0,2 1 0,1 0 0,-2-1 0,-1-5-8191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1.356"/>
    </inkml:context>
    <inkml:brush xml:id="br0">
      <inkml:brushProperty name="width" value="0.05" units="cm"/>
      <inkml:brushProperty name="height" value="0.05" units="cm"/>
      <inkml:brushProperty name="color" value="#E71224"/>
    </inkml:brush>
  </inkml:definitions>
  <inkml:trace contextRef="#ctx0" brushRef="#br0">113 244 24575,'2'-1'0,"-1"0"0,1 0 0,-1-1 0,0 1 0,0 0 0,0-1 0,0 1 0,0 0 0,0-1 0,0 1 0,0-1 0,0 0 0,-1 1 0,1-1 0,0 0 0,-1 1 0,0-1 0,1 0 0,-1 0 0,0 1 0,0-1 0,0 0 0,0 0 0,0 1 0,-1-1 0,1 0 0,0 0 0,-1 1 0,1-1 0,-1 0 0,0 1 0,1-1 0,-1 1 0,0-1 0,-1-1 0,0 1 0,0 1 0,0-1 0,0 0 0,0 1 0,-1-1 0,1 1 0,0 0 0,-1 0 0,1 0 0,-1 0 0,1 0 0,-1 1 0,0-1 0,1 1 0,-1-1 0,1 1 0,-1 0 0,0 0 0,1 0 0,-1 1 0,0-1 0,-3 2 0,2-1 0,0 0 0,0 1 0,1 0 0,-1 0 0,1 0 0,0 1 0,0-1 0,0 1 0,0-1 0,0 1 0,0 0 0,1 0 0,-1 1 0,1-1 0,0 0 0,0 1 0,0-1 0,-2 6 0,3-7 0,0 0 0,1 0 0,-1 0 0,0 0 0,1 0 0,-1 0 0,1 0 0,0 0 0,0 0 0,0 0 0,0 0 0,0 0 0,0 0 0,0 0 0,0 0 0,1 0 0,-1 0 0,1 0 0,0 0 0,0 0 0,-1 0 0,1-1 0,0 1 0,1 0 0,-1 0 0,0-1 0,0 1 0,1-1 0,-1 1 0,1-1 0,-1 0 0,1 1 0,0-1 0,-1 0 0,1 0 0,3 1 0,-3-1 0,0 0 0,0 0 0,0-1 0,0 1 0,0-1 0,0 0 0,1 1 0,-1-1 0,0 0 0,0 0 0,0 0 0,0 0 0,1-1 0,-1 1 0,0-1 0,0 1 0,0-1 0,0 0 0,3-1 0,-2 0 0,1-1 0,-1 1 0,0-1 0,0 1 0,0-1 0,-1 0 0,1 0 0,-1 0 0,0-1 0,3-3 0,0-4 0,0 0 0,0 0 0,-1 0 0,0-1 0,-1 0 0,2-13 0,-1-12 0,-2-2 0,-4-48 0,3 129 0,3 0 0,1 0 0,11 41 0,2-19-1365,-11-38-5461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1.964"/>
    </inkml:context>
    <inkml:brush xml:id="br0">
      <inkml:brushProperty name="width" value="0.05" units="cm"/>
      <inkml:brushProperty name="height" value="0.05" units="cm"/>
      <inkml:brushProperty name="color" value="#E71224"/>
    </inkml:brush>
  </inkml:definitions>
  <inkml:trace contextRef="#ctx0" brushRef="#br0">30 21 24575,'-2'-18'0,"2"18"0,-1 0 0,1 0 0,0 0 0,0 0 0,0-1 0,0 1 0,0 0 0,0 0 0,0 0 0,0 0 0,-1 0 0,1-1 0,0 1 0,0 0 0,0 0 0,0 0 0,-1 0 0,1 0 0,0 0 0,0 0 0,0 0 0,0 0 0,-1 0 0,1 0 0,0 0 0,0 0 0,0 0 0,-1 0 0,1 0 0,0 0 0,0 0 0,0 0 0,0 0 0,-1 0 0,1 0 0,0 0 0,0 0 0,0 0 0,0 0 0,-1 0 0,1 1 0,-1 0 0,0 1 0,-1-1 0,1 1 0,0-1 0,0 1 0,0 0 0,0-1 0,1 1 0,-1 0 0,0 0 0,1 0 0,-1 0 0,1 0 0,0 1 0,-6 57 0,3 108 0,4-94 0,4 101 0,35 229 0,75 167 0,-47-202 0,-66-351-455,1 0 0,10 31 0,-9-37-6371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2.591"/>
    </inkml:context>
    <inkml:brush xml:id="br0">
      <inkml:brushProperty name="width" value="0.05" units="cm"/>
      <inkml:brushProperty name="height" value="0.05" units="cm"/>
      <inkml:brushProperty name="color" value="#E71224"/>
    </inkml:brush>
  </inkml:definitions>
  <inkml:trace contextRef="#ctx0" brushRef="#br0">172 73 24575,'0'-6'0,"0"1"0,-1-1 0,0 1 0,0-1 0,0 1 0,0 0 0,-1-1 0,-3-6 0,5 11 0,-1 0 0,0 0 0,1 0 0,-1 0 0,0 0 0,0 0 0,1 0 0,-1 0 0,0 0 0,0 0 0,0 1 0,0-1 0,0 0 0,0 1 0,0-1 0,-1 1 0,1-1 0,0 1 0,0-1 0,0 1 0,-1 0 0,1 0 0,0 0 0,0-1 0,0 1 0,-1 0 0,1 1 0,0-1 0,0 0 0,-1 0 0,1 0 0,0 1 0,0-1 0,0 1 0,-1-1 0,1 1 0,0-1 0,0 1 0,0-1 0,0 1 0,0 0 0,0 0 0,-1 1 0,-7 5 0,1 0 0,0 1 0,0 0 0,0 0 0,1 1 0,1 0 0,-1 0 0,1 0 0,1 1 0,0 0 0,-4 11 0,3-6 0,1-1 0,1 1 0,0 1 0,1-1 0,1 0 0,0 1 0,1 21 0,1-32 5,0 0-1,1-1 1,-1 1-1,1 0 0,0-1 1,0 1-1,1-1 1,-1 1-1,1-1 1,0 0-1,0 0 0,0 1 1,1-1-1,-1-1 1,1 1-1,0 0 1,0-1-1,0 1 1,1-1-1,-1 0 0,1 0 1,0-1-1,0 1 1,0-1-1,0 1 1,5 1-1,4 0-190,0 0 1,0-1-1,1-1 0,-1 0 1,0-1-1,1 0 1,24-2-1,-13 0-6640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2.996"/>
    </inkml:context>
    <inkml:brush xml:id="br0">
      <inkml:brushProperty name="width" value="0.05" units="cm"/>
      <inkml:brushProperty name="height" value="0.05" units="cm"/>
      <inkml:brushProperty name="color" value="#E71224"/>
    </inkml:brush>
  </inkml:definitions>
  <inkml:trace contextRef="#ctx0" brushRef="#br0">1 1 24575,'0'15'0,"0"1"0,1 0 0,0 0 0,2-1 0,0 1 0,6 19 0,-6-29 0,-1 0 0,1 0 0,0-1 0,1 1 0,0-1 0,-1 0 0,2 0 0,-1 0 0,0-1 0,1 1 0,0-1 0,0 0 0,0-1 0,1 1 0,-1-1 0,1 0 0,0 0 0,9 2 0,-11-3 4,0-1 0,1 1-1,-1-1 1,1-1-1,-1 1 1,1-1 0,-1 0-1,1 0 1,-1 0 0,1 0-1,-1-1 1,1 0-1,-1 0 1,1 0 0,-1 0-1,0-1 1,1 0 0,-1 1-1,0-2 1,0 1-1,0 0 1,-1-1 0,1 0-1,-1 0 1,1 0 0,-1 0-1,0 0 1,0-1-1,0 0 1,-1 1 0,1-1-1,3-7 1,-4 6-55,0 1 0,0-1-1,0 0 1,0 0 0,-1 0 0,0 0 0,0 0-1,0 0 1,0 0 0,-1 0 0,0 0-1,0-1 1,0 1 0,-1 0 0,0 0 0,0 0-1,0 0 1,-1 0 0,1 0 0,-1 0 0,0 1-1,-1-1 1,1 1 0,-1-1 0,0 1 0,0 0-1,0 0 1,-7-6 0,-7-3-6775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3.384"/>
    </inkml:context>
    <inkml:brush xml:id="br0">
      <inkml:brushProperty name="width" value="0.05" units="cm"/>
      <inkml:brushProperty name="height" value="0.05" units="cm"/>
      <inkml:brushProperty name="color" value="#E71224"/>
    </inkml:brush>
  </inkml:definitions>
  <inkml:trace contextRef="#ctx0" brushRef="#br0">14 1 24575,'-1'0'0,"1"-1"0,-1 1 0,1 0 0,-1 1 0,1-1 0,-1 0 0,1 0 0,-1 0 0,1 0 0,-1 0 0,1 0 0,-1 1 0,1-1 0,-1 0 0,1 0 0,0 1 0,-1-1 0,1 0 0,-1 1 0,1-1 0,0 0 0,-1 1 0,1-1 0,0 1 0,-1-1 0,1 0 0,0 1 0,0-1 0,0 1 0,-1-1 0,1 1 0,0-1 0,0 1 0,0-1 0,0 1 0,0-1 0,0 1 0,0-1 0,0 1 0,0-1 0,0 1 0,0-1 0,0 1 0,0-1 0,0 1 0,0-1 0,1 1 0,-1-1 0,0 1 0,0-1 0,1 1 0,-1-1 0,1 1 0,14 27 0,-14-27 0,25 36 0,36 72 0,-51-91 0,-10-18 0,-1 0 0,0 0 0,0 0 0,0 1 0,1-1 0,-1 0 0,0 0 0,0 0 0,1 0 0,-1 0 0,0 0 0,0 0 0,1 0 0,-1 0 0,0 0 0,0 0 0,1 0 0,-1 0 0,0 0 0,0 0 0,1 0 0,-1 0 0,0 0 0,0 0 0,1 0 0,-1 0 0,0 0 0,0 0 0,1-1 0,-1 1 0,0 0 0,0 0 0,0 0 0,1 0 0,-1-1 0,0 1 0,2-4 0,0 1 0,0-1 0,0 0 0,-1 0 0,0 0 0,2-7 0,4-14-273,1 0 0,1 1 0,1 1 0,15-27 0,-10 24-6553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4.179"/>
    </inkml:context>
    <inkml:brush xml:id="br0">
      <inkml:brushProperty name="width" value="0.05" units="cm"/>
      <inkml:brushProperty name="height" value="0.05" units="cm"/>
      <inkml:brushProperty name="color" value="#E71224"/>
    </inkml:brush>
  </inkml:definitions>
  <inkml:trace contextRef="#ctx0" brushRef="#br0">1 0 24575,'17'71'0,"31"425"0,-10-83 0,28-5 0,-19-181 0,-38-143 0,-9-70 0,1 1 0,0 0 0,1-1 0,1 1 0,0-1 0,1 0 0,9 23 0,-7-25 27,-1 1-1,-1 0 1,3 15-1,-4-16-320,0-1 0,1 0-1,-1 0 1,10 16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4.958"/>
    </inkml:context>
    <inkml:brush xml:id="br0">
      <inkml:brushProperty name="width" value="0.05" units="cm"/>
      <inkml:brushProperty name="height" value="0.05" units="cm"/>
      <inkml:brushProperty name="color" value="#E71224"/>
    </inkml:brush>
  </inkml:definitions>
  <inkml:trace contextRef="#ctx0" brushRef="#br0">25 198 24575,'-1'0'0,"-1"-1"0,1 1 0,0-1 0,0 1 0,-1-1 0,1 0 0,0 1 0,0-1 0,0 0 0,0 0 0,0 0 0,0 0 0,0 0 0,0 0 0,0 0 0,0 0 0,1 0 0,-1-1 0,0 1 0,1 0 0,-1-1 0,1 1 0,-1 0 0,1-1 0,0 1 0,0 0 0,-1-1 0,1 1 0,0 0 0,0-3 0,0-2 0,-1 0 0,1-1 0,0 1 0,0 0 0,2-10 0,0 10 0,1-1 0,-1 1 0,1 0 0,0-1 0,0 1 0,1 1 0,0-1 0,0 0 0,0 1 0,1 0 0,-1 0 0,1 0 0,1 1 0,-1-1 0,1 1 0,-1 1 0,1-1 0,0 1 0,0 0 0,1 0 0,-1 1 0,1-1 0,-1 1 0,8-1 0,-9 2 0,1 1 0,-1-1 0,0 1 0,0 0 0,1 0 0,-1 0 0,0 1 0,0-1 0,1 1 0,-1 1 0,0-1 0,0 1 0,0 0 0,0 0 0,-1 0 0,1 1 0,-1-1 0,1 1 0,-1 0 0,0 1 0,0-1 0,0 1 0,0 0 0,-1-1 0,1 2 0,-1-1 0,0 0 0,-1 1 0,1-1 0,-1 1 0,4 8 0,-4-8 0,-1 0 0,1 0 0,-1 0 0,0 0 0,0 0 0,0 0 0,-1 0 0,1 1 0,-1-1 0,-1 0 0,1 0 0,-1 0 0,0 0 0,0 0 0,0 0 0,-1 0 0,1 0 0,-6 9 0,2-6 0,-1 0 0,0 0 0,0-1 0,-1 0 0,0 0 0,-1-1 0,1 1 0,-1-1 0,-9 4 0,-17 10 0,-67 28 0,73-36 0,27-11 0,-1-1 0,1 1 0,-1-1 0,1 1 0,-1-1 0,1 1 0,0 0 0,-1 0 0,1 0 0,0 0 0,0 0 0,-1 0 0,1 0 0,0 0 0,0 0 0,-1 3 0,2-4 0,1 1 0,-1-1 0,0 1 0,1-1 0,-1 1 0,1-1 0,-1 1 0,0-1 0,1 0 0,-1 1 0,1-1 0,-1 1 0,1-1 0,-1 0 0,1 0 0,-1 1 0,1-1 0,0 0 0,-1 0 0,1 0 0,-1 1 0,1-1 0,0 0 0,-1 0 0,1 0 0,0 0 0,60 3 0,-56-3 0,250-2-1365,-230 1-5461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5.319"/>
    </inkml:context>
    <inkml:brush xml:id="br0">
      <inkml:brushProperty name="width" value="0.05" units="cm"/>
      <inkml:brushProperty name="height" value="0.05" units="cm"/>
      <inkml:brushProperty name="color" value="#E71224"/>
    </inkml:brush>
  </inkml:definitions>
  <inkml:trace contextRef="#ctx0" brushRef="#br0">87 112 24575,'0'-3'0,"-1"1"0,0-1 0,0 0 0,0 1 0,0-1 0,0 1 0,0-1 0,-1 1 0,1-1 0,-1 1 0,0 0 0,0 0 0,0 0 0,-2-2 0,3 2 0,0 1 0,-1 0 0,1 0 0,0 0 0,0-1 0,-1 1 0,1 0 0,-1 1 0,1-1 0,-1 0 0,0 0 0,1 1 0,-1-1 0,1 1 0,-1-1 0,0 1 0,0 0 0,1 0 0,-1 0 0,0 0 0,1 0 0,-1 0 0,-2 0 0,2 2 0,0-1 0,0 1 0,1-1 0,-1 1 0,0 0 0,1-1 0,-1 1 0,1 0 0,0 0 0,0 0 0,-1 0 0,1 1 0,1-1 0,-1 0 0,0 0 0,0 0 0,1 1 0,0-1 0,-1 0 0,1 4 0,-1 2 0,1 0 0,0-1 0,0 1 0,1 0 0,1 8 0,-1-13 0,-1 0 0,1 0 0,0 0 0,0 0 0,0 0 0,0 0 0,1 0 0,-1-1 0,1 1 0,0 0 0,0-1 0,0 1 0,0-1 0,0 0 0,0 0 0,1 1 0,-1-2 0,1 1 0,-1 0 0,1 0 0,0-1 0,0 1 0,0-1 0,0 0 0,0 0 0,4 1 0,-4-2 0,0 0 0,-1 0 0,1 0 0,0-1 0,0 1 0,0-1 0,0 1 0,0-1 0,-1 0 0,1 0 0,0 0 0,-1-1 0,1 1 0,-1-1 0,1 1 0,-1-1 0,0 0 0,0 0 0,0 0 0,0 0 0,0 0 0,0 0 0,0-1 0,-1 1 0,1-1 0,-1 1 0,1-1 0,1-5 0,-1 3-40,-1 0 0,1 0 0,-1-1 0,0 1-1,0-1 1,-1 1 0,1-1 0,-1 1 0,0-1 0,-1 1 0,0-1-1,1 1 1,-2 0 0,1-1 0,-1 1 0,1 0 0,-1 0-1,-1 0 1,1 0 0,-1 0 0,0 0 0,0 1 0,0-1 0,-1 1-1,1 0 1,-1 0 0,0 0 0,-1 0 0,1 1 0,0 0-1,-1 0 1,0 0 0,-8-3 0,-10-3-6786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50.574"/>
    </inkml:context>
    <inkml:brush xml:id="br0">
      <inkml:brushProperty name="width" value="0.05" units="cm"/>
      <inkml:brushProperty name="height" value="0.05" units="cm"/>
      <inkml:brushProperty name="color" value="#E71224"/>
    </inkml:brush>
  </inkml:definitions>
  <inkml:trace contextRef="#ctx0" brushRef="#br0">1 214 24575,'-1'-4'0,"1"0"0,0 0 0,1 0 0,-1 0 0,1 0 0,-1 1 0,1-1 0,0 0 0,0 1 0,1-1 0,-1 0 0,3-4 0,-2 6 0,0 1 0,0-1 0,0 1 0,0-1 0,0 1 0,0 0 0,0 0 0,0 0 0,0 0 0,1 0 0,-1 0 0,0 0 0,0 1 0,1-1 0,-1 1 0,1 0 0,-1 0 0,1-1 0,-1 2 0,4-1 0,47 4 0,84 18 0,-111-17 0,-20-4 0,0 1 0,0-2 0,0 1 0,0-1 0,-1 0 0,1 0 0,0 0 0,0-1 0,0 0 0,0 0 0,9-4 0,-12 3 0,0 1 0,0-1 0,0 0 0,-1 0 0,1 0 0,-1 0 0,0-1 0,1 1 0,-1-1 0,0 1 0,0-1 0,0 0 0,-1 0 0,1 0 0,-1 0 0,0 0 0,0 0 0,0 0 0,0 0 0,0 0 0,0-1 0,-1-3 0,1-3 0,-1 0 0,0-1 0,-1 1 0,0 0 0,-1 0 0,0 1 0,0-1 0,-7-15 0,14 45 0,-1 1 0,1 33 0,-3-25 0,1-1 0,13 55 0,9-20-1365,-11-37-5461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5.707"/>
    </inkml:context>
    <inkml:brush xml:id="br0">
      <inkml:brushProperty name="width" value="0.05" units="cm"/>
      <inkml:brushProperty name="height" value="0.05" units="cm"/>
      <inkml:brushProperty name="color" value="#E71224"/>
    </inkml:brush>
  </inkml:definitions>
  <inkml:trace contextRef="#ctx0" brushRef="#br0">2 25 24575,'-1'-10'0,"0"0"0,2 9 0,-1 1 0,1-1 0,-1 1 0,1 0 0,0-1 0,-1 1 0,1 0 0,0-1 0,-1 1 0,1 0 0,0 0 0,-1 0 0,1-1 0,0 1 0,0 0 0,-1 0 0,1 0 0,0 0 0,0 0 0,5 1 0,-1 0 0,0-1 0,0 1 0,0 1 0,0-1 0,-1 1 0,1 0 0,0 0 0,-1 0 0,1 1 0,-1 0 0,0 0 0,0 0 0,0 0 0,4 4 0,1 2 0,0 0 0,-1 1 0,0 0 0,-1 0 0,7 11 0,-12-17 0,0-1 0,0 1 0,0 0 0,-1 0 0,0 0 0,1-1 0,-1 1 0,-1 0 0,1 0 0,-1 1 0,1-1 0,-1 0 0,0 0 0,0 0 0,-1 0 0,1 0 0,-1 0 0,0 0 0,-2 4 0,-2 2 0,0 0 0,0 0 0,-1-1 0,-1 1 0,-10 11 0,11-15 0,6-6 0,0 0 0,-1 1 0,1-1 0,0 0 0,-1 0 0,1 1 0,0-1 0,-1 0 0,1 1 0,0-1 0,-1 1 0,1-1 0,0 0 0,0 1 0,0-1 0,-1 1 0,1-1 0,0 0 0,0 1 0,0-1 0,0 1 0,0-1 0,0 1 0,0-1 0,0 1 0,0-1 0,0 0 0,0 1 0,0-1 0,0 1 0,0-1 0,0 1 0,0-1 0,1 1 0,-1-1 0,0 0 0,0 1 0,0-1 0,1 1 0,-1-1 0,0 0 0,1 1 0,-1-1 0,0 0 0,1 1 0,-1-1 0,0 0 0,1 0 0,-1 1 0,1-1 0,-1 0 0,0 0 0,1 0 0,-1 0 0,1 0 0,-1 1 0,1-1 0,0 0 0,32 1 0,-26-1 0,18-1-151,0-1-1,0-1 0,0-1 0,0-1 1,-1-1-1,0-2 0,0 0 1,37-19-1,-26 7-6674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5:56.129"/>
    </inkml:context>
    <inkml:brush xml:id="br0">
      <inkml:brushProperty name="width" value="0.05" units="cm"/>
      <inkml:brushProperty name="height" value="0.05" units="cm"/>
      <inkml:brushProperty name="color" value="#E71224"/>
    </inkml:brush>
  </inkml:definitions>
  <inkml:trace contextRef="#ctx0" brushRef="#br0">0 87 24575,'0'-5'0,"0"1"0,0-1 0,1 0 0,-1 0 0,1 1 0,0-1 0,0 1 0,1-1 0,3-7 0,-4 10 0,1 0 0,0-1 0,-1 1 0,1 0 0,0 0 0,1 1 0,-1-1 0,0 0 0,0 1 0,1-1 0,-1 1 0,1 0 0,-1-1 0,1 1 0,0 1 0,-1-1 0,6-1 0,-1 1 0,-1 0 0,1 0 0,0 1 0,-1 0 0,1 0 0,0 0 0,-1 1 0,1 0 0,-1 0 0,1 1 0,-1 0 0,1 0 0,9 5 0,-13-6 0,-1 1 0,0-1 0,0 1 0,0-1 0,0 1 0,0 0 0,0 0 0,0-1 0,-1 2 0,1-1 0,-1 0 0,1 0 0,-1 0 0,0 1 0,0-1 0,0 0 0,0 1 0,0-1 0,-1 1 0,1-1 0,-1 1 0,1 0 0,-1-1 0,0 1 0,0-1 0,0 1 0,-1 0 0,1-1 0,0 1 0,-1-1 0,0 1 0,0-1 0,1 1 0,-1-1 0,-1 1 0,1-1 0,-3 4 0,-26 34 0,25-35 0,1 0 0,-1 0 0,1 1 0,1 0 0,-1-1 0,-5 13 0,9-16 0,-1 0 0,1 0 0,-1 1 0,1-1 0,0 0 0,0 0 0,0 1 0,0-1 0,1 0 0,-1 0 0,1 0 0,-1 1 0,1-1 0,0 0 0,0 0 0,-1 0 0,2 0 0,-1 0 0,0 0 0,0 0 0,1-1 0,-1 1 0,0 0 0,1-1 0,3 3 0,9 8 0,-12-10 0,1-1 0,-1 1 0,1 0 0,-1 0 0,0 0 0,0 1 0,0-1 0,0 0 0,0 1 0,-1-1 0,3 5 0,-4-7 0,0 0 0,0 1 0,0-1 0,0 1 0,0-1 0,0 0 0,0 1 0,0-1 0,0 0 0,0 1 0,0-1 0,0 1 0,0-1 0,0 0 0,0 1 0,0-1 0,-1 0 0,1 1 0,0-1 0,0 0 0,0 1 0,-1-1 0,1 0 0,0 1 0,0-1 0,0 0 0,-1 0 0,1 1 0,0-1 0,-1 0 0,1 0 0,0 0 0,-1 1 0,1-1 0,-17 5 0,14-4 0,-40 7-1365,-8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3.111"/>
    </inkml:context>
    <inkml:brush xml:id="br0">
      <inkml:brushProperty name="width" value="0.05" units="cm"/>
      <inkml:brushProperty name="height" value="0.05" units="cm"/>
      <inkml:brushProperty name="color" value="#E71224"/>
    </inkml:brush>
  </inkml:definitions>
  <inkml:trace contextRef="#ctx0" brushRef="#br0">404 145 24575,'1'-5'0,"0"1"0,0 0 0,0-1 0,0 1 0,1 0 0,-1 0 0,1 0 0,0 0 0,1 0 0,2-4 0,-2 3 0,0 0 0,0 1 0,-1-1 0,0 0 0,3-7 0,-5 12 0,0-1 0,0 1 0,0 0 0,0-1 0,0 1 0,0 0 0,0 0 0,0-1 0,1 1 0,-1 0 0,0-1 0,0 1 0,-1 0 0,1-1 0,0 1 0,0 0 0,0-1 0,0 1 0,0 0 0,0 0 0,0-1 0,0 1 0,0 0 0,-1 0 0,1-1 0,0 1 0,0 0 0,0 0 0,-1-1 0,1 1 0,0 0 0,0 0 0,-1 0 0,1-1 0,0 1 0,0 0 0,-1 0 0,1 0 0,0 0 0,0 0 0,-1-1 0,1 1 0,0 0 0,-1 0 0,1 0 0,0 0 0,-1 0 0,1 0 0,0 0 0,-1 0 0,1 0 0,0 0 0,0 0 0,-1 1 0,1-1 0,0 0 0,-1 0 0,1 0 0,-24 10 0,18-7 0,-52 29 0,2 2 0,1 2 0,-50 44 0,88-67 0,8-6 0,-1 2 0,1-1 0,1 1 0,0 0 0,0 1 0,0 0 0,2 0 0,-1 1 0,1 0 0,1 0 0,0 0 0,0 1 0,1 0 0,1 0 0,0 0 0,1 0 0,0 0 0,0 0 0,2 1 0,-1-1 0,2 0 0,-1 1 0,2-1 0,2 13 0,0-7 0,0 0 0,1-1 0,1 1 0,0-1 0,2 0 0,0-1 0,1 1 0,0-2 0,20 25 0,-14-21 0,2-1 0,0-1 0,2-1 0,-1 0 0,2-1 0,38 22 0,-31-23 0,2 0 0,-1-2 0,2-1 0,-1-1 0,1-2 0,1-1 0,-1-1 0,1-2 0,0-1 0,1-1 0,57-5 0,-67 0 0,0 0 0,1-2 0,-1 0 0,-1-2 0,1-1 0,-1 0 0,-1-1 0,0-1 0,0-2 0,19-13 0,-24 13 0,-1 0 0,0 0 0,-1-2 0,0 0 0,-1 0 0,-1-1 0,0 0 0,-1-1 0,0 0 0,-2-1 0,0 0 0,8-27 0,-3 4 0,-2 0 0,-2-1 0,-2-1 0,-1 1 0,-1-53 0,-5 75 0,-1 0 0,-2 0 0,1 0 0,-2 0 0,-12-34 0,12 41 0,-1 1 0,-1 0 0,0 0 0,-1 0 0,0 1 0,0 0 0,-1 0 0,0 0 0,-18-14 0,12 14 0,1 1 0,-1 1 0,0 0 0,-1 1 0,1 1 0,-1 0 0,-1 1 0,1 0 0,-1 1 0,-22-2 0,-16 0 0,-93 3 0,134 3-91,-1 1 0,1 0 0,-1 1 0,1 0 0,0 2 0,-1-1 0,2 2 0,-1-1 0,0 2 0,1 0 0,0 0 0,1 1 0,-1 0 0,-13 13 0,8-4-6735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4.216"/>
    </inkml:context>
    <inkml:brush xml:id="br0">
      <inkml:brushProperty name="width" value="0.05" units="cm"/>
      <inkml:brushProperty name="height" value="0.05" units="cm"/>
      <inkml:brushProperty name="color" value="#E71224"/>
    </inkml:brush>
  </inkml:definitions>
  <inkml:trace contextRef="#ctx0" brushRef="#br0">316 0 24575,'-1'12'0,"-1"-1"0,-1 0 0,0 0 0,0 0 0,-1 0 0,-1-1 0,1 1 0,-11 15 0,-2 5 0,-8 17 0,-3-2 0,-49 62 0,-17 26 0,89-126 0,1 1 0,-1-1 0,1 1 0,1 0 0,0 1 0,0-1 0,1 0 0,0 1 0,-1 10 0,3-18 0,0 1 0,0 0 0,0 0 0,0-1 0,0 1 0,1 0 0,-1-1 0,1 1 0,0 0 0,0-1 0,0 1 0,0-1 0,0 1 0,0-1 0,1 0 0,-1 1 0,1-1 0,0 0 0,-1 0 0,1 0 0,0 0 0,0 0 0,1-1 0,-1 1 0,0-1 0,0 1 0,1-1 0,-1 0 0,1 0 0,-1 0 0,1 0 0,-1 0 0,1 0 0,0-1 0,3 1 0,141 12 0,-89-9 0,390 42 0,-418-41 0,108 12 0,-117-15 0,0-2 0,0 0 0,-1-1 0,32-6 0,-44 5 0,0 0 0,0 0 0,-1-1 0,1 0 0,-1 0 0,0-1 0,0 0 0,0 0 0,0-1 0,-1 1 0,1-1 0,8-10 0,-13 12 0,1 0 0,-1-1 0,0 1 0,0-1 0,0 1 0,-1-1 0,1 0 0,-1 1 0,0-1 0,0 0 0,0 0 0,0 0 0,-1 0 0,0 0 0,1 0 0,-2 0 0,1 0 0,0 0 0,-1 0 0,0 0 0,0 0 0,0 0 0,0 1 0,0-1 0,-1 0 0,0 1 0,-2-5 0,-6-8 0,-1-1 0,0 2 0,-1-1 0,-20-18 0,-61-53 0,75 72 0,-27-26 0,5 5 0,-51-36 0,83 66-124,1 0 0,-1-1 0,1 0 0,1 0 0,-1-1 0,1 0-1,1 0 1,-1 0 0,1-1 0,-6-15 0,7 16-6702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4.873"/>
    </inkml:context>
    <inkml:brush xml:id="br0">
      <inkml:brushProperty name="width" value="0.05" units="cm"/>
      <inkml:brushProperty name="height" value="0.05" units="cm"/>
      <inkml:brushProperty name="color" value="#E71224"/>
    </inkml:brush>
  </inkml:definitions>
  <inkml:trace contextRef="#ctx0" brushRef="#br0">0 1 24575,'1'4'0,"-1"1"0,1-1 0,0 0 0,1 1 0,-1-1 0,1 0 0,0 1 0,0-1 0,0 0 0,1-1 0,-1 1 0,1 0 0,0-1 0,0 1 0,0-1 0,0 0 0,1 0 0,5 4 0,4 3 0,1-1 0,1 0 0,24 10 0,-30-16 0,0 0 0,0 0 0,0-1 0,1-1 0,-1 0 0,0 0 0,1 0 0,0-1 0,-1-1 0,0 0 0,1 0 0,-1-1 0,1 0 0,12-5 0,-5 2 0,-1-2 0,0 0 0,0-1 0,-1 0 0,0-1 0,-1-1 0,16-13 0,-16 9-1365,-4 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5.264"/>
    </inkml:context>
    <inkml:brush xml:id="br0">
      <inkml:brushProperty name="width" value="0.05" units="cm"/>
      <inkml:brushProperty name="height" value="0.05" units="cm"/>
      <inkml:brushProperty name="color" value="#E71224"/>
    </inkml:brush>
  </inkml:definitions>
  <inkml:trace contextRef="#ctx0" brushRef="#br0">0 11 24575,'0'-5'0,"5"-1"0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5.664"/>
    </inkml:context>
    <inkml:brush xml:id="br0">
      <inkml:brushProperty name="width" value="0.05" units="cm"/>
      <inkml:brushProperty name="height" value="0.05" units="cm"/>
      <inkml:brushProperty name="color" value="#E71224"/>
    </inkml:brush>
  </inkml:definitions>
  <inkml:trace contextRef="#ctx0" brushRef="#br0">1 0 24575,'5'0'0,"6"0"0,2 5 0,-7 1 0,-9 0 0,-4-6 0,5-2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7.067"/>
    </inkml:context>
    <inkml:brush xml:id="br0">
      <inkml:brushProperty name="width" value="0.05" units="cm"/>
      <inkml:brushProperty name="height" value="0.05" units="cm"/>
      <inkml:brushProperty name="color" value="#E71224"/>
    </inkml:brush>
  </inkml:definitions>
  <inkml:trace contextRef="#ctx0" brushRef="#br0">44 213 24575,'-2'-2'0,"0"0"0,-1 0 0,1 0 0,-1 1 0,0-1 0,0 1 0,1 0 0,-6-2 0,-7-3 0,16 3 0,9 1 0,14 0 0,14 1 0,459-21 0,899-113-792,-1311 130 792,-53 5 0,0-2 0,50-10 0,-67 6-1233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7.566"/>
    </inkml:context>
    <inkml:brush xml:id="br0">
      <inkml:brushProperty name="width" value="0.05" units="cm"/>
      <inkml:brushProperty name="height" value="0.05" units="cm"/>
      <inkml:brushProperty name="color" value="#E71224"/>
    </inkml:brush>
  </inkml:definitions>
  <inkml:trace contextRef="#ctx0" brushRef="#br0">1 0 24575,'26'379'0,"30"-3"0,-37-265 0,-2-7 0,30 218 0,-46-313-273,0 1 0,-1-1 0,0 0 0,-2 16 0,-3-6-6553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7.926"/>
    </inkml:context>
    <inkml:brush xml:id="br0">
      <inkml:brushProperty name="width" value="0.05" units="cm"/>
      <inkml:brushProperty name="height" value="0.05" units="cm"/>
      <inkml:brushProperty name="color" value="#E71224"/>
    </inkml:brush>
  </inkml:definitions>
  <inkml:trace contextRef="#ctx0" brushRef="#br0">12 1 24575,'-4'0'0,"-3"4"0,6 3 0,7 3 0,8 7 0,6-1 0,4 2 0,4 3 0,5-3 0,3 1 0,0-3 0,-2 1 0,-1-3 0,-2-3 0,-6-5-8191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50.967"/>
    </inkml:context>
    <inkml:brush xml:id="br0">
      <inkml:brushProperty name="width" value="0.05" units="cm"/>
      <inkml:brushProperty name="height" value="0.05" units="cm"/>
      <inkml:brushProperty name="color" value="#E71224"/>
    </inkml:brush>
  </inkml:definitions>
  <inkml:trace contextRef="#ctx0" brushRef="#br0">25 20 24575,'-3'-19'0,"3"19"0,0 0 0,-1 0 0,1 0 0,0 0 0,0 0 0,-1 0 0,1 0 0,0 0 0,-1 0 0,1 0 0,0 1 0,0-1 0,-1 0 0,1 0 0,0 0 0,0 0 0,-1 1 0,1-1 0,0 0 0,0 0 0,0 1 0,-1-1 0,1 0 0,0 0 0,0 1 0,0-1 0,0 0 0,0 0 0,0 1 0,0-1 0,-1 0 0,1 1 0,-12 37 0,10-25 0,1-1 0,1 0 0,0 1 0,1-1 0,0 0 0,1 1 0,1-1 0,0 0 0,0 0 0,8 18 0,-4-14 0,1 0 0,0 0 0,1-1 0,1 0 0,0-1 0,23 24 0,-29-33 0,1-1 0,-1 0 0,1 0 0,1 0 0,-1-1 0,0 0 0,1 0 0,0 0 0,-1 0 0,1-1 0,0 0 0,0 0 0,0-1 0,1 0 0,-1 0 0,0 0 0,1-1 0,-1 0 0,0 0 0,1-1 0,-1 1 0,0-1 0,0-1 0,0 1 0,0-1 0,0 0 0,0-1 0,0 1 0,0-1 0,-1 0 0,0-1 0,1 1 0,-1-1 0,0 0 0,-1 0 0,1-1 0,-1 1 0,0-1 0,6-9 0,-5 6 0,-1 0 0,1 0 0,-2 0 0,1-1 0,-1 1 0,-1-1 0,0 0 0,0 0 0,0 0 0,-1 0 0,-1 0 0,1 0 0,-2-1 0,-1-16 0,0 16 0,0 0 0,0 1 0,0-1 0,-1 1 0,-1-1 0,0 1 0,0 0 0,-1 0 0,0 1 0,0-1 0,-1 1 0,0 0 0,-10-9 0,-2 4-1365,2 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8.267"/>
    </inkml:context>
    <inkml:brush xml:id="br0">
      <inkml:brushProperty name="width" value="0.05" units="cm"/>
      <inkml:brushProperty name="height" value="0.05" units="cm"/>
      <inkml:brushProperty name="color" value="#E71224"/>
    </inkml:brush>
  </inkml:definitions>
  <inkml:trace contextRef="#ctx0" brushRef="#br0">190 72 24575,'5'-5'0,"2"-6"0,-1-7 0,3 1 0,-4 2 0,-3 9 0,-2 11 0,-6 8 0,-6 8 0,-2 4 0,-2 4 0,-10 0 0,-3 1 0,-8 5 0,-6 1 0,3-5-8191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8.940"/>
    </inkml:context>
    <inkml:brush xml:id="br0">
      <inkml:brushProperty name="width" value="0.05" units="cm"/>
      <inkml:brushProperty name="height" value="0.05" units="cm"/>
      <inkml:brushProperty name="color" value="#E71224"/>
    </inkml:brush>
  </inkml:definitions>
  <inkml:trace contextRef="#ctx0" brushRef="#br0">614 81 24575,'1'-1'0,"1"0"0,-1 0 0,0 0 0,1 0 0,-1 0 0,0-1 0,0 1 0,0 0 0,0-1 0,0 1 0,-1-1 0,1 1 0,0-1 0,-1 1 0,1-1 0,-1 1 0,1-1 0,-1 0 0,0 1 0,0-1 0,0 0 0,0 1 0,0-1 0,0 0 0,0 1 0,0-1 0,-1 0 0,1 1 0,-1-1 0,1 1 0,-1-1 0,1 1 0,-1-1 0,-1-1 0,-1 0 0,1 1 0,-1-1 0,1 1 0,-1 0 0,0 0 0,0 0 0,1 0 0,-2 1 0,1-1 0,0 1 0,0 0 0,0 0 0,-1 0 0,1 0 0,0 1 0,-5-1 0,-9 0 0,0 1 0,0 1 0,0 1 0,0 0 0,1 1 0,-1 1 0,-26 10 0,3 1 0,-69 39 0,100-50 0,1 2 0,0-1 0,0 1 0,1 0 0,-1 0 0,1 1 0,1 0 0,-1 1 0,1-1 0,1 1 0,-6 10 0,9-15 0,0 1 0,1-1 0,-1 1 0,1 0 0,0-1 0,0 1 0,0 0 0,1 0 0,-1 0 0,1 0 0,0 0 0,0 0 0,1-1 0,-1 1 0,1 0 0,0 0 0,0 0 0,0-1 0,0 1 0,1 0 0,-1-1 0,1 1 0,0-1 0,0 1 0,0-1 0,1 0 0,-1 0 0,1 0 0,-1 0 0,4 2 0,1 0 0,0 0 0,0-1 0,1 1 0,0-2 0,-1 1 0,1-1 0,0 0 0,1 0 0,-1-1 0,0 0 0,1-1 0,-1 0 0,18 0 0,30 6 0,-38 1 0,-18-8 0,0 0 0,0 1 0,0-1 0,0 0 0,0 1 0,0-1 0,0 0 0,0 1 0,-1-1 0,1 0 0,0 0 0,0 1 0,0-1 0,0 0 0,0 0 0,0 1 0,-1-1 0,1 0 0,0 0 0,0 1 0,0-1 0,-1 0 0,1 0 0,0 0 0,0 1 0,-1-1 0,1 0 0,0 0 0,-1 0 0,1 0 0,0 0 0,0 0 0,-1 1 0,-38 11 0,29-9 0,-33 10 0,1 2 0,-48 24 0,75-32 0,1 1 0,0 0 0,0 1 0,1 1 0,1 0 0,0 1 0,0 0 0,1 1 0,-15 19 0,24-27 0,-1-1 0,1 1 0,0-1 0,0 1 0,1 0 0,-1-1 0,1 1 0,0 0 0,-1 0 0,2 0 0,-1 0 0,0 0 0,1 0 0,0 0 0,0 0 0,0 1 0,1-1 0,-1 0 0,1 0 0,0 0 0,0 0 0,0 0 0,1-1 0,2 6 0,-1-4 0,0-1 0,1 1 0,-1-1 0,1 0 0,0 0 0,1 0 0,-1 0 0,1-1 0,0 1 0,-1-1 0,1 0 0,1-1 0,-1 1 0,0-1 0,1 0 0,9 2 0,2-1 17,0 0 0,1-2 1,-1 0-1,1 0 0,-1-2 0,19-2 0,-5-1-512,-1-2 0,45-15 0,-27 4-6331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9.343"/>
    </inkml:context>
    <inkml:brush xml:id="br0">
      <inkml:brushProperty name="width" value="0.05" units="cm"/>
      <inkml:brushProperty name="height" value="0.05" units="cm"/>
      <inkml:brushProperty name="color" value="#E71224"/>
    </inkml:brush>
  </inkml:definitions>
  <inkml:trace contextRef="#ctx0" brushRef="#br0">255 1 24575,'-11'0'0,"-10"-1"0,-1 1 0,1 2 0,0 0 0,-37 8 0,52-8 0,1 0 0,-1 0 0,1 1 0,0-1 0,0 1 0,0 0 0,0 0 0,0 1 0,1-1 0,-1 1 0,1 0 0,0 1 0,0-1 0,1 1 0,-1-1 0,1 1 0,0 0 0,0 0 0,0 1 0,1-1 0,0 0 0,-2 8 0,3-9 0,0 0 0,0 0 0,0 0 0,1-1 0,-1 1 0,1 0 0,0 0 0,0 0 0,0 0 0,1 0 0,0 0 0,-1 0 0,1 0 0,0-1 0,1 1 0,-1 0 0,1-1 0,3 7 0,-2-7 0,0 0 0,0 1 0,0-1 0,0-1 0,0 1 0,1 0 0,0-1 0,-1 0 0,1 0 0,0 0 0,0 0 0,0-1 0,0 1 0,0-1 0,0 0 0,1 0 0,3 0 0,11 1-273,-1-1 0,1-1 0,-1 0 0,29-5 0,-6-2-6553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29.669"/>
    </inkml:context>
    <inkml:brush xml:id="br0">
      <inkml:brushProperty name="width" value="0.05" units="cm"/>
      <inkml:brushProperty name="height" value="0.05" units="cm"/>
      <inkml:brushProperty name="color" value="#E71224"/>
    </inkml:brush>
  </inkml:definitions>
  <inkml:trace contextRef="#ctx0" brushRef="#br0">29 49 24575,'-3'-29'0,"3"28"0,0 0 0,0 0 0,0 0 0,0 1 0,0-1 0,-1 0 0,1 0 0,0 1 0,0-1 0,-1 0 0,1 0 0,0 1 0,-1-1 0,1 0 0,0 1 0,-1-1 0,1 0 0,-1 1 0,1-1 0,-1 1 0,0-1 0,1 1 0,-1-1 0,1 1 0,-1-1 0,0 1 0,1 0 0,-1-1 0,0 1 0,0 0 0,0-1 0,-1 3 0,1 0 0,0 0 0,0 0 0,0 0 0,0 0 0,0 0 0,0 0 0,0 0 0,1 0 0,-1 1 0,1-1 0,0 0 0,0 0 0,0 1 0,0-1 0,0 3 0,0 0 0,0 17 0,1 1 0,1 0 0,8 38 0,2 20 0,4 23 110,-6-44-1585,-6-36-5351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0.044"/>
    </inkml:context>
    <inkml:brush xml:id="br0">
      <inkml:brushProperty name="width" value="0.05" units="cm"/>
      <inkml:brushProperty name="height" value="0.05" units="cm"/>
      <inkml:brushProperty name="color" value="#E71224"/>
    </inkml:brush>
  </inkml:definitions>
  <inkml:trace contextRef="#ctx0" brushRef="#br0">0 182 24575,'0'-5'0,"5"-1"0,2-5 0,4 0 0,5 1 0,0 8 0,2 9 0,-2 7 0,-4 7 0,-4 4 0,-3 3 0,2 2 0,0 0 0,-1 0 0,-2-1 0,-1-5-8191</inkml:trace>
  <inkml:trace contextRef="#ctx0" brushRef="#br0" timeOffset="1">142 13 24575,'0'-5'0,"-5"-2"0,-1 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0.406"/>
    </inkml:context>
    <inkml:brush xml:id="br0">
      <inkml:brushProperty name="width" value="0.05" units="cm"/>
      <inkml:brushProperty name="height" value="0.05" units="cm"/>
      <inkml:brushProperty name="color" value="#E71224"/>
    </inkml:brush>
  </inkml:definitions>
  <inkml:trace contextRef="#ctx0" brushRef="#br0">0 1 24575,'2'13'0,"-1"0"0,2 0 0,0 0 0,1 0 0,7 16 0,2 12 0,67 326 0,-56-225 0,-35-234 0,-15-11 0,-9-42 0,32 126 0,1 0 0,0 0 0,2 0 0,0 0 0,4-31 0,-3 43 0,1 1 0,-1-1 0,1 1 0,0 0 0,1-1 0,0 1 0,0 0 0,0 1 0,0-1 0,1 1 0,0-1 0,0 1 0,1 0 0,-1 0 0,1 1 0,0 0 0,0 0 0,1 0 0,-1 0 0,1 1 0,0 0 0,0 0 0,0 0 0,7-1 0,-5 1 0,0 2 0,0-1 0,0 1 0,0 0 0,1 1 0,-1 0 0,0 0 0,1 1 0,-1 0 0,0 0 0,0 1 0,0 0 0,0 1 0,0-1 0,0 1 0,-1 1 0,1 0 0,12 8 0,-17-9 0,1-1 0,-1 0 0,0 1 0,0-1 0,0 1 0,0 0 0,-1 0 0,1 0 0,-1 1 0,1-1 0,-1 1 0,0-1 0,-1 1 0,1-1 0,-1 1 0,1 0 0,-1 0 0,1 5 0,-2-5 0,-1 0 0,1-1 0,-1 1 0,1-1 0,-1 1 0,0-1 0,0 1 0,-1-1 0,1 0 0,-1 0 0,1 1 0,-1-1 0,0 0 0,0-1 0,-1 1 0,1 0 0,-1 0 0,1-1 0,-1 0 0,-5 4 0,-2 2-114,0-2 1,0 1-1,-1-1 0,1-1 0,-1 0 1,-1-1-1,1 0 0,-1 0 0,0-1 1,1-1-1,-14 2 0,-1-2-6712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0.812"/>
    </inkml:context>
    <inkml:brush xml:id="br0">
      <inkml:brushProperty name="width" value="0.05" units="cm"/>
      <inkml:brushProperty name="height" value="0.05" units="cm"/>
      <inkml:brushProperty name="color" value="#E71224"/>
    </inkml:brush>
  </inkml:definitions>
  <inkml:trace contextRef="#ctx0" brushRef="#br0">109 101 24575,'3'-3'0,"-1"0"0,0 0 0,0 1 0,0-1 0,0 0 0,-1 0 0,0-1 0,1 1 0,-1 0 0,0 0 0,0-1 0,-1 1 0,1-1 0,-1 1 0,1-1 0,-1 1 0,0-1 0,-1-3 0,1 5 0,0 1 0,-1-1 0,1 1 0,0-1 0,-1 0 0,1 1 0,-1-1 0,0 1 0,1-1 0,-1 1 0,0 0 0,0-1 0,0 1 0,0 0 0,0-1 0,-1 1 0,1 0 0,0 0 0,0 0 0,-1 0 0,1 0 0,-1 0 0,1 1 0,0-1 0,-1 0 0,0 1 0,1-1 0,-1 1 0,1-1 0,-1 1 0,0 0 0,1 0 0,-1 0 0,0 0 0,1 0 0,-1 0 0,0 0 0,-1 1 0,-1 0 0,-1 0 0,1 0 0,0 0 0,0 0 0,0 1 0,0 0 0,0 0 0,0 0 0,1 0 0,-1 1 0,1-1 0,-1 1 0,1 0 0,0 0 0,0 0 0,0 1 0,0-1 0,1 1 0,0-1 0,-3 6 0,4-7 0,-1 1 0,1 0 0,0 0 0,1 0 0,-1 0 0,0 0 0,1 1 0,0-1 0,0 0 0,0 0 0,0 0 0,0 0 0,0 0 0,1 0 0,0 0 0,-1 0 0,1 0 0,0 0 0,1 0 0,-1 0 0,0 0 0,1 0 0,0-1 0,-1 1 0,1-1 0,0 1 0,0-1 0,5 4 0,2 0 0,0 1 0,1-2 0,0 1 0,0-1 0,0-1 0,1 0 0,-1 0 0,1-1 0,16 3 0,-14-4 0,0 2 0,-1-1 0,1 1 0,-1 1 0,-1 0 0,15 9 0,-25-14 0,0 1 0,0-1 0,0 0 0,0 1 0,0-1 0,-1 1 0,1-1 0,0 1 0,0 0 0,-1-1 0,1 1 0,0 0 0,-1-1 0,1 1 0,0 0 0,-1 0 0,1 0 0,-1 0 0,0-1 0,1 1 0,-1 0 0,0 0 0,1 0 0,-1 0 0,0 0 0,0 0 0,0 0 0,0 0 0,0 0 0,0 0 0,0 0 0,0 0 0,0 0 0,0 0 0,-1 0 0,1 0 0,0 0 0,-1 0 0,1-1 0,-1 1 0,1 0 0,-1 0 0,1 0 0,-1 0 0,1-1 0,-1 1 0,0 0 0,1-1 0,-1 1 0,0 0 0,0-1 0,0 1 0,1-1 0,-1 1 0,-1-1 0,-4 4 0,-1-1 0,1 0 0,-1 0 0,1-1 0,-1 0 0,-9 2 0,-17 0-682,-53 0-1,52-4-6143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1.170"/>
    </inkml:context>
    <inkml:brush xml:id="br0">
      <inkml:brushProperty name="width" value="0.05" units="cm"/>
      <inkml:brushProperty name="height" value="0.05" units="cm"/>
      <inkml:brushProperty name="color" value="#E71224"/>
    </inkml:brush>
  </inkml:definitions>
  <inkml:trace contextRef="#ctx0" brushRef="#br0">0 7 24575,'0'-5'0,"0"4"0,0 6 0,0 12 0,0 8 0,5 9 0,1 9 0,5 6 0,0 5 0,3 2 0,0 2 0,1-4 0,-1-2 0,1-1 0,-1-3 0,-4-5 0,2-6 0,-1-9-8191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1.545"/>
    </inkml:context>
    <inkml:brush xml:id="br0">
      <inkml:brushProperty name="width" value="0.05" units="cm"/>
      <inkml:brushProperty name="height" value="0.05" units="cm"/>
      <inkml:brushProperty name="color" value="#E71224"/>
    </inkml:brush>
  </inkml:definitions>
  <inkml:trace contextRef="#ctx0" brushRef="#br0">13 201 24575,'-9'-1'0,"5"1"0,8 2 0,11 4 0,1 0 0,0-2 0,0 0 0,0 0 0,0-2 0,0 0 0,1-1 0,-1 0 0,23-3 0,5-2 0,81-19 0,-107 18 0,0 0 0,33-14 0,-46 17 0,1-1 0,-1 0 0,0 0 0,0 0 0,0 0 0,-1-1 0,1 0 0,-1 0 0,0-1 0,0 1 0,0-1 0,-1 1 0,3-7 0,-4 9 0,-1-1 0,0 1 0,-1-1 0,1 1 0,0-1 0,-1 1 0,1-1 0,-1 0 0,0 1 0,0-1 0,0 0 0,0 1 0,-1-1 0,1 0 0,-1 1 0,1-1 0,-1 1 0,0-1 0,0 1 0,0-1 0,0 1 0,-1-1 0,1 1 0,-1 0 0,1 0 0,-1 0 0,0 0 0,0 0 0,1 0 0,-5-2 0,1-1 0,-1 1 0,0 0 0,0 0 0,0 1 0,0 0 0,-1 0 0,1 0 0,-1 1 0,1 0 0,-11-2 0,12 3 0,0 1 0,0 0 0,0 0 0,1 0 0,-1 0 0,0 1 0,0-1 0,0 1 0,1 0 0,-1 1 0,1-1 0,-1 1 0,1 0 0,-1 0 0,1 1 0,0-1 0,0 1 0,0 0 0,0 0 0,-5 6 0,4-4 0,1 0 0,1 1 0,-1-1 0,1 1 0,0 0 0,0 0 0,0 0 0,1 1 0,0-1 0,0 1 0,1-1 0,0 1 0,0-1 0,0 13 0,1-4 9,1-1-1,1 0 1,0 0-1,1 1 1,0-1 0,1-1-1,1 1 1,0-1-1,1 1 1,0-2-1,1 1 1,1-1-1,9 13 1,-2-7-195,0 0 1,2-1-1,0-1 0,1 0 1,0-1-1,1-1 1,25 13-1,-11-9-6640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2.244"/>
    </inkml:context>
    <inkml:brush xml:id="br0">
      <inkml:brushProperty name="width" value="0.05" units="cm"/>
      <inkml:brushProperty name="height" value="0.05" units="cm"/>
      <inkml:brushProperty name="color" value="#E71224"/>
    </inkml:brush>
  </inkml:definitions>
  <inkml:trace contextRef="#ctx0" brushRef="#br0">309 87 24575,'5'-2'0,"0"0"0,-1 1 0,1-2 0,0 1 0,-1 0 0,0-1 0,1 0 0,4-5 0,3 0 0,-9 7 0,-1-1 0,0 1 0,0-1 0,0 1 0,0-1 0,0 0 0,-1 0 0,1 0 0,0 0 0,-1 0 0,1 0 0,-1 0 0,2-4 0,-3 6 0,0-1 0,0 1 0,0-1 0,0 1 0,0-1 0,0 0 0,0 1 0,0-1 0,0 1 0,0-1 0,0 1 0,0-1 0,-1 1 0,1-1 0,0 0 0,0 1 0,-1-1 0,1 1 0,0 0 0,0-1 0,-1 1 0,1-1 0,-1 0 0,-1 0 0,1 0 0,-1 0 0,1 0 0,-1 0 0,0 0 0,1 1 0,-1-1 0,0 1 0,0-1 0,1 1 0,-3-1 0,-6 0 0,0 1 0,0 0 0,0 0 0,0 1 0,0 0 0,0 0 0,-19 7 0,5-1 0,1 2 0,-24 12 0,41-18 0,0 0 0,0 1 0,0-1 0,1 1 0,0 0 0,0 1 0,0-1 0,0 1 0,1 0 0,-8 10 0,11-13 0,0 0 0,0 0 0,0 0 0,1-1 0,-1 1 0,1 0 0,-1 0 0,1 0 0,0 1 0,-1-1 0,1 0 0,0 0 0,0 0 0,1 0 0,0 4 0,0-4 0,0 1 0,0 0 0,0 0 0,1-1 0,-1 1 0,1-1 0,0 0 0,0 1 0,0-1 0,0 0 0,0 0 0,0 0 0,6 3 0,17 11 0,1-2 0,55 22 0,-43-21 0,-37-14 0,9 3 0,0 1 0,0 0 0,0 0 0,16 12 0,-25-16 0,0 0 0,-1 0 0,1 0 0,0-1 0,0 1 0,0 0 0,-1 0 0,1 0 0,0 0 0,-1 0 0,1 1 0,-1-1 0,1 0 0,-1 0 0,0 0 0,1 0 0,-1 0 0,0 1 0,0-1 0,0 0 0,0 2 0,-1-1 0,1 0 0,-1 0 0,0-1 0,0 1 0,-1 0 0,1-1 0,0 1 0,0-1 0,-1 0 0,1 1 0,-1-1 0,1 0 0,-1 0 0,0 0 0,1 0 0,-1 0 0,0 0 0,-2 1 0,-18 7 0,-1-1 0,0 0 0,0-2 0,0-1 0,-1 0 0,1-2 0,-1-1 0,0-1 0,-38-2 0,56 0-124,1 0 0,-1 0 0,1-1 0,0 1 0,-1-1 0,1 0-1,0 0 1,0-1 0,1 0 0,-9-5 0,-5-10-6702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51.577"/>
    </inkml:context>
    <inkml:brush xml:id="br0">
      <inkml:brushProperty name="width" value="0.05" units="cm"/>
      <inkml:brushProperty name="height" value="0.05" units="cm"/>
      <inkml:brushProperty name="color" value="#E71224"/>
    </inkml:brush>
  </inkml:definitions>
  <inkml:trace contextRef="#ctx0" brushRef="#br0">39 198 24575,'2'57'0,"1"-1"0,4 1 0,1-1 0,18 58 0,-22-96 0,-8-22 0,-11-31 0,1-11 0,1 0 0,2-1 0,3-1 0,-5-77 0,13 114 0,-1 0 0,2 0 0,-1 0 0,2 0 0,-1 0 0,1 0 0,1 0 0,0 1 0,1-1 0,0 1 0,6-12 0,-7 18 0,0-1 0,0 1 0,0-1 0,0 1 0,1 0 0,0 1 0,0-1 0,0 1 0,0-1 0,1 1 0,-1 0 0,1 1 0,0-1 0,0 1 0,0 0 0,0 0 0,0 1 0,0-1 0,0 1 0,1 0 0,-1 1 0,0-1 0,1 1 0,8 0 0,-7 1 0,0 0 0,0 0 0,0 0 0,0 1 0,0 0 0,0 0 0,-1 1 0,1 0 0,-1 0 0,1 1 0,-1-1 0,0 2 0,0-1 0,-1 0 0,8 8 0,-10-9 0,-1 1 0,1-1 0,-1 0 0,0 1 0,0-1 0,0 1 0,0 0 0,0 0 0,-1 0 0,0 0 0,0 0 0,0 0 0,0 0 0,-1 0 0,1 0 0,-1 0 0,0 0 0,-1 1 0,1-1 0,-1 0 0,1 0 0,-1 0 0,0 0 0,-1 0 0,1 0 0,-1 0 0,-3 6 0,-1-1 0,0-1 0,-1 0 0,0 0 0,0 0 0,0-1 0,-1 0 0,0-1 0,-1 0 0,1 0 0,-1-1 0,-1 0 0,-10 5 0,4-2 0,0 1 0,-20 15 0,35-23 0,0-1 0,0 0 0,1 1 0,-1-1 0,0 1 0,0-1 0,1 1 0,-1-1 0,0 1 0,1 0 0,-1-1 0,0 1 0,1 0 0,-1-1 0,1 1 0,0 0 0,-1 0 0,1 0 0,-1-1 0,1 1 0,0 0 0,0 0 0,-1 0 0,1 0 0,0 0 0,0 0 0,0-1 0,0 1 0,0 0 0,0 0 0,0 0 0,1 0 0,-1 0 0,0 0 0,0-1 0,1 1 0,-1 0 0,0 0 0,1 0 0,-1-1 0,1 1 0,-1 0 0,1 0 0,-1-1 0,1 1 0,0 0 0,-1-1 0,1 1 0,0-1 0,0 1 0,-1-1 0,1 1 0,0-1 0,0 0 0,-1 1 0,1-1 0,0 0 0,2 1 0,8 3 0,0 0 0,0-1 0,18 3 0,-21-5 0,54 11 0,-15-4 0,59 17 0,-94-21 0,1 0 0,-1 1 0,0 1 0,-1 0 0,1 0 0,-1 1 0,0 0 0,-1 1 0,15 14 0,-23-20 0,0 0 0,0-1 0,0 1 0,-1 0 0,1 0 0,0 0 0,-1 0 0,0 1 0,1-1 0,-1 0 0,0 1 0,0-1 0,-1 1 0,1-1 0,0 0 0,-1 1 0,1 0 0,-1-1 0,0 1 0,0-1 0,0 1 0,0-1 0,-1 1 0,1 0 0,0-1 0,-1 1 0,0-1 0,0 0 0,0 1 0,0-1 0,0 1 0,0-1 0,0 0 0,-1 0 0,1 0 0,-1 0 0,0 0 0,0 0 0,1 0 0,-1-1 0,0 1 0,0 0 0,-1-1 0,1 0 0,0 0 0,-4 2 0,-14 7 0,0-2 0,-1 0 0,0-1 0,0-1 0,0-1 0,-22 2 0,-8-1 0,-76-1 0,42-7-1365,9-2-5461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2.699"/>
    </inkml:context>
    <inkml:brush xml:id="br0">
      <inkml:brushProperty name="width" value="0.05" units="cm"/>
      <inkml:brushProperty name="height" value="0.05" units="cm"/>
      <inkml:brushProperty name="color" value="#E71224"/>
    </inkml:brush>
  </inkml:definitions>
  <inkml:trace contextRef="#ctx0" brushRef="#br0">70 60 24575,'-70'-1'0,"248"-25"0,-150 23 0,-25 3 0,0 0 0,0-1 0,-1 1 0,1-1 0,0 0 0,0 0 0,-1 0 0,1 0 0,0 0 0,-1 0 0,3-2 0,-5 2 0,0 1 0,1 0 0,-1 0 0,0 0 0,0 0 0,0 0 0,0-1 0,0 1 0,0 0 0,0 0 0,0 0 0,0 0 0,1-1 0,-1 1 0,0 0 0,0 0 0,0 0 0,0 0 0,0-1 0,0 1 0,0 0 0,0 0 0,0 0 0,0-1 0,-1 1 0,1 0 0,0 0 0,0 0 0,0 0 0,0-1 0,0 1 0,0 0 0,0 0 0,0 0 0,0 0 0,-1-1 0,1 1 0,0 0 0,0 0 0,0 0 0,0 0 0,0 0 0,-1 0 0,1 0 0,0-1 0,0 1 0,-22-5 0,-16 1 0,-1 3 0,-59 4 0,97-4 0,-1 1 0,0 0 0,1 0 0,-1 1 0,0-1 0,1 0 0,-1 0 0,0 1 0,1-1 0,-1 1 0,1 0 0,-1-1 0,1 1 0,-1 0 0,1 0 0,-1 0 0,1 0 0,0 0 0,-1 0 0,1 0 0,0 0 0,0 1 0,0-1 0,0 0 0,0 1 0,0-1 0,0 1 0,1-1 0,-1 1 0,1-1 0,-1 1 0,1-1 0,-1 1 0,1 0 0,0-1 0,-1 1 0,1 0 0,0-1 0,0 1 0,1 0 0,-1-1 0,0 1 0,0 0 0,1-1 0,-1 1 0,1-1 0,1 4 0,3 9 0,2-1 0,-1 0 0,2 0 0,11 16 0,-11-18 0,-1 2-114,-1-1 1,0 1-1,-1 0 0,-1 1 0,0-1 1,0 1-1,-2 0 0,1 0 0,-2 0 1,0 0-1,-1 20 0,0-5-6712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3.105"/>
    </inkml:context>
    <inkml:brush xml:id="br0">
      <inkml:brushProperty name="width" value="0.05" units="cm"/>
      <inkml:brushProperty name="height" value="0.05" units="cm"/>
      <inkml:brushProperty name="color" value="#E71224"/>
    </inkml:brush>
  </inkml:definitions>
  <inkml:trace contextRef="#ctx0" brushRef="#br0">268 101 24575,'0'-6'0,"-1"0"0,1 0 0,-1 0 0,0 0 0,-1 1 0,1-1 0,-1 0 0,-1 1 0,1-1 0,0 1 0,-7-9 0,8 12 0,0 1 0,-1-1 0,1 0 0,-1 0 0,0 1 0,1-1 0,-1 1 0,0 0 0,0-1 0,0 1 0,0 0 0,0 0 0,0 0 0,0 1 0,0-1 0,0 0 0,0 1 0,0-1 0,-1 1 0,1 0 0,0 0 0,0-1 0,0 2 0,-1-1 0,1 0 0,0 0 0,0 1 0,-1-1 0,1 1 0,0 0 0,0-1 0,0 1 0,-2 2 0,-1-1 0,0 1 0,0 0 0,1 0 0,-1 1 0,1-1 0,0 1 0,0 0 0,0 0 0,0 1 0,1-1 0,0 1 0,0-1 0,0 1 0,0 0 0,-1 6 0,2-8 0,1 1 0,0-1 0,0 1 0,1 0 0,-1-1 0,1 1 0,0-1 0,0 1 0,0 0 0,0-1 0,1 1 0,-1 0 0,1-1 0,0 1 0,0-1 0,0 1 0,0-1 0,1 1 0,0-1 0,-1 0 0,1 0 0,0 0 0,5 5 0,3 2 0,0-2 0,1 0 0,0 0 0,0-1 0,1 0 0,0-1 0,0 0 0,1-1 0,-1 0 0,20 3 0,-14-2 0,0 0 0,-1 1 0,1 0 0,17 12 0,-33-18 0,-1 0 0,1 0 0,0 0 0,-1 0 0,1 0 0,-1 1 0,1-1 0,-1 0 0,0 1 0,0-1 0,0 1 0,1 0 0,-1-1 0,-1 1 0,1 0 0,0 0 0,1 3 0,-2-4 0,0 0 0,0 1 0,0-1 0,-1 0 0,1 0 0,0 1 0,-1-1 0,1 0 0,0 0 0,-1 0 0,0 1 0,1-1 0,-1 0 0,0 0 0,1 0 0,-1 0 0,0 0 0,0 0 0,0 0 0,-1 1 0,-5 3 0,0-1 0,0 1 0,0-1 0,-1 0 0,0-1 0,-13 5 0,-21 3-273,1-2 0,-2-2 0,1-2 0,-49 0 0,24-3-6553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4.028"/>
    </inkml:context>
    <inkml:brush xml:id="br0">
      <inkml:brushProperty name="width" value="0.05" units="cm"/>
      <inkml:brushProperty name="height" value="0.05" units="cm"/>
      <inkml:brushProperty name="color" value="#E71224"/>
    </inkml:brush>
  </inkml:definitions>
  <inkml:trace contextRef="#ctx0" brushRef="#br0">0 1 24575,'13'219'0,"-1"-47"0,36 534 0,-37-39 0,-26-518 0,8-104 0,2 1 0,3 0 0,3 54 0,0-94 9,0 0-1,0-1 1,1 1-1,-1-1 1,2 0 0,-1 1-1,0-1 1,1 0-1,0 0 1,0-1-1,1 1 1,-1-1-1,8 8 1,2 0-504,1 0 0,29 18 0,-19-15-6331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36.028"/>
    </inkml:context>
    <inkml:brush xml:id="br0">
      <inkml:brushProperty name="width" value="0.05" units="cm"/>
      <inkml:brushProperty name="height" value="0.05" units="cm"/>
      <inkml:brushProperty name="color" value="#E71224"/>
    </inkml:brush>
  </inkml:definitions>
  <inkml:trace contextRef="#ctx0" brushRef="#br0">166 171 24575,'0'-1'0,"0"1"0,-1 0 0,1 0 0,0 0 0,0 0 0,-1 0 0,1 0 0,0 0 0,-1-1 0,1 1 0,0 0 0,-1 0 0,1 0 0,0 0 0,0 0 0,-1 0 0,1 1 0,0-1 0,-1 0 0,1 0 0,0 0 0,0 0 0,-1 0 0,1 0 0,0 0 0,0 1 0,-1-1 0,1 0 0,0 0 0,0 0 0,-1 0 0,1 1 0,0-1 0,0 0 0,0 0 0,-1 1 0,1-1 0,0 0 0,0 0 0,0 1 0,0-1 0,0 0 0,0 1 0,0-1 0,0 0 0,0 0 0,-1 1 0,1-1 0,0 0 0,0 1 0,1-1 0,-1 0 0,0 1 0,0-1 0,0 0 0,0 0 0,0 1 0,0-1 0,0 0 0,0 0 0,0 1 0,1-1 0,0 1 0,0 0 0,0 0 0,0 0 0,0 0 0,0 0 0,0 0 0,0 0 0,0 0 0,1-1 0,-1 1 0,0 0 0,1-1 0,1 1 0,28 4 0,1-2 0,-1-2 0,45-2 0,-44 0 0,579-38-32,-320 17-561,1571-84-1454,4 74 2082,-1839 33 483,-20-1 307,-16 0-166,3 0-619,0 1 0,0-1 0,0 1 0,1 0-1,-1 0 1,0 1 0,0 0 0,0 0 0,1 0-1,0 1 1,-1 0 0,1 0 0,0 0 0,-7 6-1,6-3-28,0 0-1,0 1 1,0 0-1,1 0 0,0 0 1,0 1-1,1 0 1,-7 15-1,3 2-19,0 0-1,2 0 1,1 1 0,1 0 0,-1 47-1,4 51 10,7 0 0,4 0 0,29 130 0,-29-204 0,73 451 0,-69-377 0,-5 1 0,-8 131 0,-2-229 0,-2 0 0,-1 0 0,-11 39 0,15-65 0,0-1 0,0 0 0,0 1 0,-1-1 0,1 0 0,0 1 0,0-1 0,-1 0 0,1 1 0,0-1 0,0 0 0,-1 1 0,1-1 0,0 0 0,-1 0 0,1 0 0,-1 1 0,1-1 0,0 0 0,-1 0 0,1 0 0,0 0 0,-1 0 0,1 0 0,-1 1 0,1-1 0,-1 0 0,1 0 0,0 0 0,-1-1 0,1 1 0,-1 0 0,1 0 0,0 0 0,-1 0 0,0 0 0,-19-9 0,11 4 0,-3 3 0,0 0 0,0 1 0,0 0 0,0 0 0,-1 2 0,1-1 0,0 1 0,0 1 0,-12 3 0,-39 4 0,-88 4 0,-39 1 0,-150-1 0,-301 5 0,203-19 0,-550 13 0,963-11 0,-719 15 0,520-30 0,-61-2 0,243 16 0,18-1 0,-1 0 0,1 2 0,0 1 0,-1 1 0,1 0 0,0 2 0,-32 11 0,36-9 0,0-1 0,-1-1 0,0-1 0,0-1 0,0-1 0,-35 0 0,-9 1 0,16 5 0,41-5 0,1-2 0,0 1 0,-1-1 0,1 0 0,0-1 0,-1 1 0,1-2 0,-1 1 0,-7-2 0,-53-11-1365,46 11-5461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2.538"/>
    </inkml:context>
    <inkml:brush xml:id="br0">
      <inkml:brushProperty name="width" value="0.05" units="cm"/>
      <inkml:brushProperty name="height" value="0.05" units="cm"/>
      <inkml:brushProperty name="color" value="#E71224"/>
    </inkml:brush>
  </inkml:definitions>
  <inkml:trace contextRef="#ctx0" brushRef="#br0">453 57 24575,'-26'0'0,"0"1"0,-1 1 0,1 2 0,-28 7 0,38-7 0,2 1 0,-1 1 0,1 0 0,0 1 0,0 1 0,0 0 0,1 1 0,-14 12 0,12-8 0,1 0 0,1 1 0,0 1 0,1 0 0,0 1 0,1 0 0,1 0 0,1 1 0,0 1 0,-6 18 0,11-22 0,0-1 0,0 0 0,2 1 0,-1 0 0,2-1 0,0 1 0,1 0 0,0 0 0,1 0 0,0 0 0,1-1 0,1 1 0,0-1 0,10 24 0,-8-25 0,0-1 0,1 1 0,1-1 0,0-1 0,0 1 0,1-1 0,1-1 0,-1 0 0,1 0 0,1 0 0,0-1 0,0 0 0,1-1 0,0-1 0,12 7 0,-4-5 0,1 0 0,0-2 0,0 0 0,0-1 0,1-1 0,0-1 0,0-1 0,28 0 0,-20-1 0,0-2 0,0-1 0,0-1 0,-1-2 0,1-1 0,-1-1 0,-1-1 0,1-1 0,-1-2 0,46-25 0,-28 11 0,-24 15 0,0-1 0,-1-1 0,-1-1 0,0-1 0,-1-1 0,23-22 0,-38 31 0,1 0 0,-1 0 0,1 0 0,-2-1 0,1 0 0,-1 1 0,0-1 0,0 0 0,-1 0 0,0 0 0,0 0 0,-1-12 0,0-1 0,-1 1 0,-1-1 0,-6-26 0,5 35 0,0-1 0,0 1 0,-2-1 0,1 1 0,-1 1 0,-1-1 0,0 1 0,-1 0 0,0 0 0,0 0 0,-17-16 0,6 11 0,-1 0 0,0 2 0,-1 0 0,0 1 0,-25-11 0,25 14 0,-123-54 0,125 56 0,0 2 0,0 0 0,-1 0 0,0 2 0,0 1 0,-19-1 0,20 5-79,0 1 0,1 1-1,0 1 1,-1 0 0,2 1 0,-1 1-1,-30 17 1,29-15-652,1 0-6095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3:43.369"/>
    </inkml:context>
    <inkml:brush xml:id="br0">
      <inkml:brushProperty name="width" value="0.05" units="cm"/>
      <inkml:brushProperty name="height" value="0.05" units="cm"/>
      <inkml:brushProperty name="color" value="#E71224"/>
    </inkml:brush>
  </inkml:definitions>
  <inkml:trace contextRef="#ctx0" brushRef="#br0">218 34 24575,'0'-1'0,"0"0"0,0 0 0,0-1 0,0 1 0,0 0 0,0 0 0,0 0 0,0-1 0,0 1 0,-1 0 0,1 0 0,-1 0 0,1 0 0,0-1 0,-1 1 0,0 0 0,1 0 0,-1 0 0,0 0 0,1 0 0,-1 1 0,0-1 0,0 0 0,0 0 0,0 0 0,0 1 0,0-1 0,0 0 0,0 1 0,0-1 0,0 1 0,0-1 0,-1 1 0,1 0 0,0-1 0,0 1 0,0 0 0,-1 0 0,1 0 0,0 0 0,0 0 0,0 0 0,-1 0 0,1 0 0,0 1 0,0-1 0,0 0 0,-2 2 0,-8 1 0,0 1 0,1 0 0,-1 1 0,-10 7 0,15-9 0,-3 3 0,-1-1 0,1 1 0,0 1 0,1 0 0,-1 0 0,1 1 0,1-1 0,0 2 0,-12 16 0,17-21 0,0-1 0,0 0 0,1 1 0,-1 0 0,1-1 0,0 1 0,0 0 0,1-1 0,-1 1 0,1 0 0,0 0 0,-1 0 0,2 0 0,-1 0 0,0-1 0,1 1 0,0 0 0,0 0 0,0-1 0,0 1 0,1 0 0,-1-1 0,1 0 0,0 1 0,0-1 0,0 0 0,0 0 0,1 0 0,-1 0 0,1 0 0,3 2 0,2 2 0,-1-1 0,1-1 0,0 0 0,1 0 0,-1 0 0,1-1 0,0-1 0,0 1 0,0-1 0,1-1 0,-1 0 0,1 0 0,-1-1 0,1 0 0,0 0 0,-1-1 0,1-1 0,0 0 0,9-2 0,1 0 0,0-1 0,0-2 0,0 1 0,-1-2 0,0-1 0,0-1 0,-1 0 0,18-12 0,-10 1-1365,-7 1-5461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3.039"/>
    </inkml:context>
    <inkml:brush xml:id="br0">
      <inkml:brushProperty name="width" value="0.05" units="cm"/>
      <inkml:brushProperty name="height" value="0.05" units="cm"/>
      <inkml:brushProperty name="color" value="#E71224"/>
    </inkml:brush>
  </inkml:definitions>
  <inkml:trace contextRef="#ctx0" brushRef="#br0">29 1 24575,'-4'0'0,"-3"5"0,1 6 0,1 6 0,2 6 0,1 7 0,1 4 0,0 1 0,1 0 0,0-2 0,1-2 0,-1-1 0,0-1 0,0 0 0,0-6-8191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3.633"/>
    </inkml:context>
    <inkml:brush xml:id="br0">
      <inkml:brushProperty name="width" value="0.05" units="cm"/>
      <inkml:brushProperty name="height" value="0.05" units="cm"/>
      <inkml:brushProperty name="color" value="#E71224"/>
    </inkml:brush>
  </inkml:definitions>
  <inkml:trace contextRef="#ctx0" brushRef="#br0">484 3 24575,'-21'1'0,"-1"0"0,1 2 0,-1 1 0,1 0 0,0 1 0,0 2 0,0 0 0,1 1 0,0 1 0,1 0 0,0 2 0,1 0 0,0 2 0,-21 17 0,24-17 0,1 1 0,0 0 0,1 1 0,1 1 0,0 0 0,1 0 0,1 1 0,1 0 0,0 1 0,1 0 0,1 1 0,1 0 0,0 0 0,2 0 0,-5 35 0,8-40 0,0 0 0,1 1 0,1-1 0,0 0 0,1 0 0,1 0 0,0 0 0,1 0 0,8 20 0,-7-24 0,0-1 0,0 1 0,1-1 0,1 0 0,-1 0 0,2-1 0,-1 0 0,1 0 0,0-1 0,0 0 0,1 0 0,19 10 0,-11-9 0,0 0 0,1-2 0,0 0 0,0 0 0,1-2 0,-1 0 0,1-2 0,0 0 0,0-1 0,0 0 0,0-2 0,0 0 0,0-1 0,-1-1 0,1-1 0,-1-1 0,0 0 0,19-9 0,-20 8 0,-1-2 0,0 1 0,0-2 0,-1 0 0,0-1 0,-1-1 0,0 0 0,0 0 0,-1-2 0,-1 0 0,0 0 0,-1-1 0,0 0 0,-1-1 0,-1 0 0,0-1 0,-1 0 0,-1 0 0,7-23 0,-10 22 0,0-1 0,-1 1 0,-1-1 0,-1 0 0,0 0 0,-1 0 0,-1 1 0,-1-1 0,0 0 0,-1 1 0,-11-33 0,9 37 0,0 1 0,-1 1 0,0-1 0,-1 1 0,0 0 0,-1 0 0,0 1 0,-1 0 0,0 0 0,0 1 0,-1 1 0,0-1 0,-1 1 0,0 1 0,0 0 0,-20-9 0,15 9-85,-1 1 0,1 0-1,-1 2 1,0-1 0,0 2-1,0 1 1,-1 0 0,1 1-1,-1 0 1,1 2 0,0 0-1,-1 1 1,1 1 0,0 0-1,-24 9 1,12 0-6741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4.832"/>
    </inkml:context>
    <inkml:brush xml:id="br0">
      <inkml:brushProperty name="width" value="0.05" units="cm"/>
      <inkml:brushProperty name="height" value="0.05" units="cm"/>
      <inkml:brushProperty name="color" value="#E71224"/>
    </inkml:brush>
  </inkml:definitions>
  <inkml:trace contextRef="#ctx0" brushRef="#br0">173 144 24575,'4'-5'0,"1"0"0,-1-1 0,0 1 0,0-1 0,-1 0 0,1 0 0,-1 0 0,-1-1 0,1 1 0,2-14 0,-4 18 0,-1 0 0,0 0 0,1 0 0,-1 0 0,0 0 0,0 0 0,0-1 0,0 1 0,0 0 0,-1 0 0,1 0 0,-1 0 0,1 0 0,-1 0 0,0 0 0,0 0 0,0 0 0,0 0 0,0 0 0,0 0 0,0 1 0,-1-1 0,1 0 0,-1 1 0,1-1 0,-1 1 0,1 0 0,-1-1 0,0 1 0,0 0 0,0 0 0,0 0 0,0 0 0,0 0 0,0 1 0,0-1 0,-2 0 0,-2 0 0,0 1 0,0-1 0,0 1 0,0 0 0,0 0 0,0 1 0,0 0 0,0 0 0,0 0 0,0 1 0,0 0 0,1 0 0,-1 0 0,1 1 0,-1 0 0,1 0 0,0 0 0,0 1 0,1 0 0,-1 0 0,1 0 0,-1 0 0,1 1 0,-6 8 0,6-7 0,0-1 0,0 1 0,1 0 0,0 0 0,0 0 0,1 0 0,-1 0 0,1 0 0,1 1 0,-1-1 0,1 1 0,0 0 0,0-1 0,1 1 0,0 0 0,0-1 0,1 1 0,0 0 0,0-1 0,0 1 0,1-1 0,3 9 0,-3-11 0,1-1 0,-1 0 0,0 0 0,1 0 0,-1 0 0,1 0 0,0 0 0,0-1 0,0 1 0,0-1 0,1 0 0,-1 0 0,1 0 0,-1-1 0,1 1 0,0-1 0,-1 0 0,1 0 0,0 0 0,0 0 0,0-1 0,0 1 0,0-1 0,0 0 0,-1 0 0,7-2 0,-5 2 0,-1-1 0,1 1 0,-1-1 0,1 0 0,-1-1 0,0 1 0,1-1 0,-1 0 0,0 0 0,0 0 0,0 0 0,-1-1 0,1 0 0,0 1 0,-1-1 0,0-1 0,0 1 0,0 0 0,0-1 0,0 0 0,-1 1 0,4-8 0,-4 4 0,0-1 0,0 1 0,-1 0 0,1-11 0,1-7 0,-3 25 0,0 0 0,0 0 0,0 0 0,0-1 0,0 1 0,0 0 0,0 0 0,0 0 0,0 0 0,0-1 0,0 1 0,0 0 0,0 0 0,0 0 0,0 0 0,0 0 0,0-1 0,0 1 0,0 0 0,0 0 0,0 0 0,0 0 0,0 0 0,0-1 0,1 1 0,-1 0 0,0 0 0,0 0 0,0 0 0,0 0 0,0 0 0,0 0 0,0 0 0,1-1 0,-1 1 0,0 0 0,0 0 0,0 0 0,0 0 0,0 0 0,1 0 0,-1 0 0,0 0 0,0 0 0,0 0 0,0 0 0,1 0 0,-1 0 0,0 0 0,0 0 0,7 9 0,4 19 0,-11-26 0,21 54 0,25 81 0,-41-116 0,0 0 0,-1 1 0,-2-1 0,1 36 0,-4-48 0,0-1 0,-1 1 0,0 0 0,-1-1 0,0 1 0,0-1 0,-1 0 0,0 0 0,0 0 0,-1-1 0,0 1 0,0-1 0,0 0 0,-1-1 0,-1 1 0,1-1 0,-14 10 0,15-12 0,-1-1 0,1 1 0,-1-1 0,1-1 0,-1 1 0,0-1 0,0 0 0,-1 0 0,1-1 0,0 1 0,-9-1 0,10-1 0,1 0 0,-1 0 0,0-1 0,0 0 0,1 0 0,-1 0 0,1 0 0,-1-1 0,1 1 0,0-1 0,-1-1 0,1 1 0,0 0 0,0-1 0,0 0 0,-5-5 0,5 3 0,0 1 0,-1-1 0,2 0 0,-1-1 0,1 1 0,-1-1 0,1 1 0,1-1 0,-1 0 0,1 0 0,0 0 0,1 0 0,-1-1 0,1 1 0,0 0 0,1-1 0,0 1 0,0 0 0,0-1 0,1 1 0,-1-1 0,2 1 0,-1 0 0,1 0 0,0 0 0,0 0 0,5-9 0,-2 3 0,1 1 0,0 0 0,1 0 0,0 1 0,1 0 0,0 0 0,1 1 0,0 0 0,0 0 0,1 1 0,0 0 0,0 1 0,12-7 0,-13 10-195,1 0 0,0 1 0,0 0 0,0 0 0,0 1 0,19-2 0,-4 2-6631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5.208"/>
    </inkml:context>
    <inkml:brush xml:id="br0">
      <inkml:brushProperty name="width" value="0.05" units="cm"/>
      <inkml:brushProperty name="height" value="0.05" units="cm"/>
      <inkml:brushProperty name="color" value="#E71224"/>
    </inkml:brush>
  </inkml:definitions>
  <inkml:trace contextRef="#ctx0" brushRef="#br0">0 0 24575,'5'5'0,"2"6"0,3 6 0,2 5 0,-3 4 0,-2 2 0,-2-4-8191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40.578"/>
    </inkml:context>
    <inkml:brush xml:id="br0">
      <inkml:brushProperty name="width" value="0.05" units="cm"/>
      <inkml:brushProperty name="height" value="0.05" units="cm"/>
      <inkml:brushProperty name="color" value="#E71224"/>
    </inkml:brush>
  </inkml:definitions>
  <inkml:trace contextRef="#ctx0" brushRef="#br0">29 0 24575,'1'0'0,"-1"1"0,1-1 0,-1 0 0,1 1 0,-1-1 0,1 0 0,-1 1 0,0-1 0,1 1 0,-1-1 0,0 1 0,1-1 0,-1 1 0,0-1 0,0 1 0,1-1 0,-1 1 0,0-1 0,0 1 0,0-1 0,0 1 0,0-1 0,0 1 0,0-1 0,0 1 0,0 0 0,0-1 0,0 1 0,0-1 0,0 1 0,0-1 0,0 1 0,-1-1 0,1 1 0,0-1 0,0 1 0,-1 0 0,-9 30 0,7-25 0,-2 9 0,1 1 0,0-1 0,1 1 0,1-1 0,0 1 0,1 28 0,1-40 0,0 0 0,1 0 0,-1 0 0,1 0 0,0 0 0,0 0 0,0 0 0,1 0 0,-1-1 0,1 1 0,0-1 0,0 1 0,0-1 0,1 0 0,-1 1 0,1-1 0,0 0 0,0-1 0,0 1 0,0 0 0,0-1 0,0 0 0,1 0 0,-1 0 0,1 0 0,0 0 0,-1-1 0,1 0 0,0 1 0,0-1 0,5 0 0,4 0 0,0 0 0,0-1 0,0 0 0,0-1 0,0-1 0,-1 0 0,1 0 0,-1-2 0,1 1 0,-1-2 0,12-5 0,-16 7 0,0-1 0,-1 0 0,1 0 0,-1-1 0,0 0 0,0-1 0,0 1 0,-1-1 0,0 0 0,0-1 0,0 0 0,-1 1 0,0-2 0,0 1 0,-1-1 0,0 1 0,3-10 0,-6 14 0,0 0 0,0 0 0,-1 0 0,1 0 0,-1 0 0,1 0 0,-1 0 0,0-1 0,0 1 0,-1 0 0,1 0 0,-1 0 0,0 0 0,1 0 0,-1 0 0,0 0 0,-1 0 0,1 0 0,-2-3 0,0 3 0,0 0 0,0-1 0,0 1 0,-1 0 0,1 0 0,-1 1 0,1-1 0,-1 1 0,0 0 0,0 0 0,-8-3 0,-5 0 0,1 1 0,0 0 0,-1 1 0,0 1 0,-31 1 0,-10 2-1365,34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5.577"/>
    </inkml:context>
    <inkml:brush xml:id="br0">
      <inkml:brushProperty name="width" value="0.05" units="cm"/>
      <inkml:brushProperty name="height" value="0.05" units="cm"/>
      <inkml:brushProperty name="color" value="#E71224"/>
    </inkml:brush>
  </inkml:definitions>
  <inkml:trace contextRef="#ctx0" brushRef="#br0">5 12 24575,'0'-5'0,"-5"-2"0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5.922"/>
    </inkml:context>
    <inkml:brush xml:id="br0">
      <inkml:brushProperty name="width" value="0.05" units="cm"/>
      <inkml:brushProperty name="height" value="0.05" units="cm"/>
      <inkml:brushProperty name="color" value="#E71224"/>
    </inkml:brush>
  </inkml:definitions>
  <inkml:trace contextRef="#ctx0" brushRef="#br0">1 0 24575,'5'5'0,"1"7"0,0 5 0,4 5 0,-1 4 0,4 2 0,0 5 0,-3 3 0,1 0 0,0 3 0,2 0 0,0-2 0,-3-3 0,-3-1 0,-3-3 0,-2-1 0,-1-6-8191</inkml:trace>
  <inkml:trace contextRef="#ctx0" brushRef="#br0" timeOffset="1">1 396 24575,'0'-5'0,"5"-1"0,6 0 0,6 1 0,0-3 0,2-1 0,3 2 0,2 1 0,2 2 0,-3 2-8191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6.266"/>
    </inkml:context>
    <inkml:brush xml:id="br0">
      <inkml:brushProperty name="width" value="0.05" units="cm"/>
      <inkml:brushProperty name="height" value="0.05" units="cm"/>
      <inkml:brushProperty name="color" value="#E71224"/>
    </inkml:brush>
  </inkml:definitions>
  <inkml:trace contextRef="#ctx0" brushRef="#br0">12 1 24575,'0'5'0,"0"6"0,0 6 0,0 5 0,0 4 0,0 2 0,0 1 0,0 0 0,-5-4 0,-1-7-8191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6.656"/>
    </inkml:context>
    <inkml:brush xml:id="br0">
      <inkml:brushProperty name="width" value="0.05" units="cm"/>
      <inkml:brushProperty name="height" value="0.05" units="cm"/>
      <inkml:brushProperty name="color" value="#E71224"/>
    </inkml:brush>
  </inkml:definitions>
  <inkml:trace contextRef="#ctx0" brushRef="#br0">29 19 24575,'-5'-5'0,"-6"-2"0,-1 1-8191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6.999"/>
    </inkml:context>
    <inkml:brush xml:id="br0">
      <inkml:brushProperty name="width" value="0.05" units="cm"/>
      <inkml:brushProperty name="height" value="0.05" units="cm"/>
      <inkml:brushProperty name="color" value="#E71224"/>
    </inkml:brush>
  </inkml:definitions>
  <inkml:trace contextRef="#ctx0" brushRef="#br0">18 1 24575,'-1'0'0,"0"0"0,1 0 0,-1 0 0,0 1 0,0-1 0,0 0 0,1 0 0,-1 1 0,0-1 0,0 1 0,1-1 0,-1 0 0,0 1 0,1-1 0,-1 1 0,0 0 0,1-1 0,-1 1 0,1 0 0,-1-1 0,1 1 0,-1 0 0,1-1 0,0 1 0,-1 0 0,1 0 0,0-1 0,0 1 0,-1 0 0,1 0 0,0 0 0,0 0 0,0-1 0,0 1 0,0 0 0,0 0 0,0 0 0,0 0 0,1-1 0,-1 1 0,0 0 0,1 1 0,10 35 0,-4-19 0,-1 1 0,0 0 0,-1 0 0,-1 1 0,2 34 0,-5-64 0,0-1 0,1 1 0,0-1 0,0 1 0,1-1 0,0 1 0,10-19 0,-10 22 0,0 1 0,0-1 0,1 0 0,0 1 0,1-1 0,-1 1 0,1 0 0,0 1 0,1-1 0,-1 1 0,1 0 0,0 1 0,13-8 0,-17 11 4,0 0-1,0 0 0,0 1 1,1-1-1,-1 1 0,0-1 1,0 1-1,1 0 0,-1 0 1,0 0-1,0 0 0,1 1 0,-1-1 1,0 0-1,0 1 0,0 0 1,0-1-1,0 1 0,1 0 1,-1 0-1,-1 0 0,1 1 1,0-1-1,0 0 0,0 1 1,-1-1-1,1 1 0,0-1 1,-1 1-1,0 0 0,1 0 1,-1-1-1,0 1 0,0 0 1,2 4-1,1 4-215,0-1 0,-1 1 0,0 0-1,0 0 1,-1 0 0,2 15 0,-2 1-6614</inkml:trace>
  <inkml:trace contextRef="#ctx0" brushRef="#br0" timeOffset="1">413 1 24575,'0'5'0,"0"6"0,0 6 0,5 5 0,1 4 0,0 1 0,-1 3 0,-2-6-8191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7.359"/>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07.684"/>
    </inkml:context>
    <inkml:brush xml:id="br0">
      <inkml:brushProperty name="width" value="0.05" units="cm"/>
      <inkml:brushProperty name="height" value="0.05" units="cm"/>
      <inkml:brushProperty name="color" value="#E71224"/>
    </inkml:brush>
  </inkml:definitions>
  <inkml:trace contextRef="#ctx0" brushRef="#br0">49 1 24575,'-1'114'0,"3"128"0,9-149 120,-9-83-332,0 0 0,1 0 0,0 0-1,1 0 1,0-1 0,10 18 0,0-10-6614</inkml:trace>
  <inkml:trace contextRef="#ctx0" brushRef="#br0" timeOffset="1">49 340 24575,'-5'-5'0,"-6"-2"0,-6 1 0,5 2 0,8 0 0,11 2 0,8 1 0,7 0 0,4 1 0,3 1 0,-4-1-8191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6.090"/>
    </inkml:context>
    <inkml:brush xml:id="br0">
      <inkml:brushProperty name="width" value="0.05" units="cm"/>
      <inkml:brushProperty name="height" value="0.05" units="cm"/>
      <inkml:brushProperty name="color" value="#E71224"/>
    </inkml:brush>
  </inkml:definitions>
  <inkml:trace contextRef="#ctx0" brushRef="#br0">0 0 24575,'0'5'0,"0"6"0,5 1 0,2 4 0,-1 4 0,-1 3 0,-1 3 0,-2 1 0,-1 1 0,0 1 0,3 0 0,3 0 0,-2-5-8191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6.511"/>
    </inkml:context>
    <inkml:brush xml:id="br0">
      <inkml:brushProperty name="width" value="0.05" units="cm"/>
      <inkml:brushProperty name="height" value="0.05" units="cm"/>
      <inkml:brushProperty name="color" value="#E71224"/>
    </inkml:brush>
  </inkml:definitions>
  <inkml:trace contextRef="#ctx0" brushRef="#br0">30 0 24575,'-1'9'0,"0"0"0,0 0 0,-1-1 0,-1 1 0,-3 9 0,-7 33 0,12-42 0,0 0 0,1 0 0,0 0 0,0 0 0,1 0 0,0 0 0,1 0 0,4 14 0,-5-20 0,0 0 0,1 0 0,-1 0 0,1-1 0,0 1 0,-1 0 0,1-1 0,1 1 0,-1-1 0,0 0 0,0 0 0,1 0 0,0 0 0,-1 0 0,1 0 0,0-1 0,0 1 0,0-1 0,0 0 0,0 0 0,0 0 0,0 0 0,0 0 0,0-1 0,0 1 0,0-1 0,5 0 0,1-1 0,-1 0 0,0 0 0,0 0 0,0-1 0,-1 0 0,1-1 0,0 0 0,-1 0 0,1 0 0,-1-1 0,0 0 0,0-1 0,-1 1 0,1-1 0,9-10 0,-12 11 0,-1 0 0,1 0 0,-1 0 0,0 0 0,1 0 0,-2-1 0,1 1 0,-1-1 0,1 0 0,-1 0 0,0 0 0,-1 0 0,0 0 0,1 0 0,-1 0 0,-1-1 0,1 1 0,-1 0 0,0 0 0,0-1 0,-1 1 0,1 0 0,-1 0 0,-3-10 0,2 12 6,0 0-1,0 0 1,0 0-1,0 0 0,0 0 1,-1 1-1,1-1 1,-1 1-1,0-1 1,1 1-1,-1 0 1,0 0-1,-1 0 0,1 1 1,0-1-1,0 1 1,-1 0-1,1 0 1,-1 0-1,1 0 1,-8 0-1,3 0-191,-1 0 1,1 0-1,-1 1 0,0 0 1,1 1-1,-1 0 1,-16 5-1,5 1-6640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05:54:16.918"/>
    </inkml:context>
    <inkml:brush xml:id="br0">
      <inkml:brushProperty name="width" value="0.05" units="cm"/>
      <inkml:brushProperty name="height" value="0.05" units="cm"/>
      <inkml:brushProperty name="color" value="#E71224"/>
    </inkml:brush>
  </inkml:definitions>
  <inkml:trace contextRef="#ctx0" brushRef="#br0">48 7 24575,'-1'0'0,"-1"0"0,0 0 0,0 0 0,1 0 0,-1 0 0,0 0 0,0 0 0,1 1 0,-1-1 0,0 0 0,0 1 0,1 0 0,-1-1 0,1 1 0,-1 0 0,0 0 0,1 0 0,0 0 0,-1 0 0,1 0 0,0 0 0,-1 1 0,1-1 0,0 0 0,0 1 0,0-1 0,0 1 0,0-1 0,0 1 0,1 0 0,-1-1 0,0 1 0,1 0 0,-1-1 0,1 1 0,0 0 0,0 0 0,0-1 0,-1 1 0,2 0 0,-1 0 0,0-1 0,0 1 0,0 0 0,1 0 0,0 2 0,1 3 0,0-1 0,0 1 0,1-1 0,-1 1 0,1-1 0,1 0 0,-1 0 0,1-1 0,0 1 0,1-1 0,4 5 0,-3-5 0,1 0 0,-1-1 0,1 0 0,-1 0 0,1-1 0,0 0 0,1 0 0,-1-1 0,0 0 0,1 0 0,-1-1 0,1 1 0,0-2 0,13 1 0,-14-1 0,0-1 0,0 1 0,0-1 0,-1-1 0,1 1 0,-1-1 0,1 0 0,-1-1 0,1 1 0,-1-1 0,0-1 0,0 1 0,0-1 0,-1 0 0,0 0 0,10-10 0,-13 12 0,-1 1 0,1-1 0,-1 0 0,1 0 0,-1 0 0,0 0 0,0 0 0,0 0 0,0-1 0,0 1 0,-1 0 0,1 0 0,-1-1 0,1 1 0,-1-1 0,0 1 0,0 0 0,0-1 0,0 1 0,0 0 0,-1-1 0,1 1 0,-1 0 0,1-1 0,-1 1 0,0 0 0,0 0 0,0 0 0,0-1 0,0 1 0,-1 0 0,1 1 0,0-1 0,-1 0 0,0 0 0,-2-2 0,-1 0 0,0-1 0,-1 1 0,0 0 0,0 0 0,0 0 0,0 1 0,0 0 0,-1 0 0,1 1 0,-1 0 0,-8-2 0,6 2-97,0 0-1,1 1 1,-1 0-1,0 1 1,0 0-1,1 0 1,-1 1-1,0 0 1,1 0-1,-1 1 1,0 0-1,1 1 0,-16 7 1,5 3-6729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873478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74144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781936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061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298792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99470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6246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329279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3972232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749214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854483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929030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422374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158888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heme" Target="../theme/theme3.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48095356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wiki.jenkins.io/display/JENKINS/Maven+Project+Plugin" TargetMode="External"/><Relationship Id="rId2" Type="http://schemas.openxmlformats.org/officeDocument/2006/relationships/hyperlink" Target="https://plugins.jenkins.io/github/" TargetMode="External"/><Relationship Id="rId1" Type="http://schemas.openxmlformats.org/officeDocument/2006/relationships/slideLayout" Target="../slideLayouts/slideLayout1.xml"/><Relationship Id="rId4" Type="http://schemas.openxmlformats.org/officeDocument/2006/relationships/hyperlink" Target="http://wiki.jenkins-ci.org/display/JENKINS/Cloud+Foundry+Plugin" TargetMode="External"/></Relationships>
</file>

<file path=ppt/slides/_rels/slide11.xml.rels><?xml version="1.0" encoding="UTF-8" standalone="yes"?>
<Relationships xmlns="http://schemas.openxmlformats.org/package/2006/relationships"><Relationship Id="rId8" Type="http://schemas.openxmlformats.org/officeDocument/2006/relationships/customXml" Target="../ink/ink181.xml"/><Relationship Id="rId3" Type="http://schemas.openxmlformats.org/officeDocument/2006/relationships/customXml" Target="../ink/ink177.xml"/><Relationship Id="rId7" Type="http://schemas.openxmlformats.org/officeDocument/2006/relationships/customXml" Target="../ink/ink180.xml"/><Relationship Id="rId2" Type="http://schemas.openxmlformats.org/officeDocument/2006/relationships/hyperlink" Target="https://sapui5.hana.ondemand.com/" TargetMode="External"/><Relationship Id="rId1" Type="http://schemas.openxmlformats.org/officeDocument/2006/relationships/slideLayout" Target="../slideLayouts/slideLayout1.xml"/><Relationship Id="rId6" Type="http://schemas.openxmlformats.org/officeDocument/2006/relationships/customXml" Target="../ink/ink179.xml"/><Relationship Id="rId5" Type="http://schemas.openxmlformats.org/officeDocument/2006/relationships/customXml" Target="../ink/ink178.xml"/><Relationship Id="rId10" Type="http://schemas.openxmlformats.org/officeDocument/2006/relationships/customXml" Target="../ink/ink183.xml"/><Relationship Id="rId4" Type="http://schemas.openxmlformats.org/officeDocument/2006/relationships/image" Target="../media/image184.png"/><Relationship Id="rId9" Type="http://schemas.openxmlformats.org/officeDocument/2006/relationships/customXml" Target="../ink/ink182.xml"/></Relationships>
</file>

<file path=ppt/slides/_rels/slide12.xml.rels><?xml version="1.0" encoding="UTF-8" standalone="yes"?>
<Relationships xmlns="http://schemas.openxmlformats.org/package/2006/relationships"><Relationship Id="rId2" Type="http://schemas.openxmlformats.org/officeDocument/2006/relationships/hyperlink" Target="https://sapui5.hana.ondemand.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188.xml"/><Relationship Id="rId3" Type="http://schemas.openxmlformats.org/officeDocument/2006/relationships/image" Target="../media/image184.png"/><Relationship Id="rId7" Type="http://schemas.openxmlformats.org/officeDocument/2006/relationships/customXml" Target="../ink/ink187.xml"/><Relationship Id="rId2" Type="http://schemas.openxmlformats.org/officeDocument/2006/relationships/customXml" Target="../ink/ink184.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customXml" Target="../ink/ink186.xml"/><Relationship Id="rId4" Type="http://schemas.openxmlformats.org/officeDocument/2006/relationships/customXml" Target="../ink/ink185.xml"/></Relationships>
</file>

<file path=ppt/slides/_rels/slide16.xml.rels><?xml version="1.0" encoding="UTF-8" standalone="yes"?>
<Relationships xmlns="http://schemas.openxmlformats.org/package/2006/relationships"><Relationship Id="rId26" Type="http://schemas.openxmlformats.org/officeDocument/2006/relationships/customXml" Target="../ink/ink201.xml"/><Relationship Id="rId117" Type="http://schemas.openxmlformats.org/officeDocument/2006/relationships/image" Target="../media/image244.png"/><Relationship Id="rId21" Type="http://schemas.openxmlformats.org/officeDocument/2006/relationships/image" Target="../media/image196.png"/><Relationship Id="rId42" Type="http://schemas.openxmlformats.org/officeDocument/2006/relationships/customXml" Target="../ink/ink209.xml"/><Relationship Id="rId47" Type="http://schemas.openxmlformats.org/officeDocument/2006/relationships/image" Target="../media/image209.png"/><Relationship Id="rId63" Type="http://schemas.openxmlformats.org/officeDocument/2006/relationships/image" Target="../media/image217.png"/><Relationship Id="rId68" Type="http://schemas.openxmlformats.org/officeDocument/2006/relationships/customXml" Target="../ink/ink222.xml"/><Relationship Id="rId84" Type="http://schemas.openxmlformats.org/officeDocument/2006/relationships/customXml" Target="../ink/ink230.xml"/><Relationship Id="rId89" Type="http://schemas.openxmlformats.org/officeDocument/2006/relationships/image" Target="../media/image230.png"/><Relationship Id="rId112" Type="http://schemas.openxmlformats.org/officeDocument/2006/relationships/customXml" Target="../ink/ink244.xml"/><Relationship Id="rId16" Type="http://schemas.openxmlformats.org/officeDocument/2006/relationships/customXml" Target="../ink/ink196.xml"/><Relationship Id="rId107" Type="http://schemas.openxmlformats.org/officeDocument/2006/relationships/image" Target="../media/image239.png"/><Relationship Id="rId11" Type="http://schemas.openxmlformats.org/officeDocument/2006/relationships/image" Target="../media/image191.png"/><Relationship Id="rId32" Type="http://schemas.openxmlformats.org/officeDocument/2006/relationships/customXml" Target="../ink/ink204.xml"/><Relationship Id="rId37" Type="http://schemas.openxmlformats.org/officeDocument/2006/relationships/image" Target="../media/image204.png"/><Relationship Id="rId53" Type="http://schemas.openxmlformats.org/officeDocument/2006/relationships/image" Target="../media/image212.png"/><Relationship Id="rId58" Type="http://schemas.openxmlformats.org/officeDocument/2006/relationships/customXml" Target="../ink/ink217.xml"/><Relationship Id="rId74" Type="http://schemas.openxmlformats.org/officeDocument/2006/relationships/customXml" Target="../ink/ink225.xml"/><Relationship Id="rId79" Type="http://schemas.openxmlformats.org/officeDocument/2006/relationships/image" Target="../media/image225.png"/><Relationship Id="rId102" Type="http://schemas.openxmlformats.org/officeDocument/2006/relationships/customXml" Target="../ink/ink239.xml"/><Relationship Id="rId123" Type="http://schemas.openxmlformats.org/officeDocument/2006/relationships/image" Target="../media/image247.png"/><Relationship Id="rId5" Type="http://schemas.openxmlformats.org/officeDocument/2006/relationships/image" Target="../media/image188.png"/><Relationship Id="rId90" Type="http://schemas.openxmlformats.org/officeDocument/2006/relationships/customXml" Target="../ink/ink233.xml"/><Relationship Id="rId95" Type="http://schemas.openxmlformats.org/officeDocument/2006/relationships/image" Target="../media/image233.png"/><Relationship Id="rId22" Type="http://schemas.openxmlformats.org/officeDocument/2006/relationships/customXml" Target="../ink/ink199.xml"/><Relationship Id="rId27"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customXml" Target="../ink/ink212.xml"/><Relationship Id="rId64" Type="http://schemas.openxmlformats.org/officeDocument/2006/relationships/customXml" Target="../ink/ink220.xml"/><Relationship Id="rId69" Type="http://schemas.openxmlformats.org/officeDocument/2006/relationships/image" Target="../media/image220.png"/><Relationship Id="rId113" Type="http://schemas.openxmlformats.org/officeDocument/2006/relationships/image" Target="../media/image242.png"/><Relationship Id="rId118" Type="http://schemas.openxmlformats.org/officeDocument/2006/relationships/customXml" Target="../ink/ink247.xml"/><Relationship Id="rId80" Type="http://schemas.openxmlformats.org/officeDocument/2006/relationships/customXml" Target="../ink/ink228.xml"/><Relationship Id="rId85" Type="http://schemas.openxmlformats.org/officeDocument/2006/relationships/image" Target="../media/image228.png"/><Relationship Id="rId12" Type="http://schemas.openxmlformats.org/officeDocument/2006/relationships/customXml" Target="../ink/ink194.xml"/><Relationship Id="rId17" Type="http://schemas.openxmlformats.org/officeDocument/2006/relationships/image" Target="../media/image194.png"/><Relationship Id="rId33" Type="http://schemas.openxmlformats.org/officeDocument/2006/relationships/image" Target="../media/image202.png"/><Relationship Id="rId38" Type="http://schemas.openxmlformats.org/officeDocument/2006/relationships/customXml" Target="../ink/ink207.xml"/><Relationship Id="rId59" Type="http://schemas.openxmlformats.org/officeDocument/2006/relationships/image" Target="../media/image215.png"/><Relationship Id="rId103" Type="http://schemas.openxmlformats.org/officeDocument/2006/relationships/image" Target="../media/image237.png"/><Relationship Id="rId108" Type="http://schemas.openxmlformats.org/officeDocument/2006/relationships/customXml" Target="../ink/ink242.xml"/><Relationship Id="rId124" Type="http://schemas.openxmlformats.org/officeDocument/2006/relationships/customXml" Target="../ink/ink250.xml"/><Relationship Id="rId54" Type="http://schemas.openxmlformats.org/officeDocument/2006/relationships/customXml" Target="../ink/ink215.xml"/><Relationship Id="rId70" Type="http://schemas.openxmlformats.org/officeDocument/2006/relationships/customXml" Target="../ink/ink223.xml"/><Relationship Id="rId75" Type="http://schemas.openxmlformats.org/officeDocument/2006/relationships/image" Target="../media/image223.png"/><Relationship Id="rId91" Type="http://schemas.openxmlformats.org/officeDocument/2006/relationships/image" Target="../media/image231.png"/><Relationship Id="rId96" Type="http://schemas.openxmlformats.org/officeDocument/2006/relationships/customXml" Target="../ink/ink236.xml"/><Relationship Id="rId1" Type="http://schemas.openxmlformats.org/officeDocument/2006/relationships/slideLayout" Target="../slideLayouts/slideLayout2.xml"/><Relationship Id="rId6" Type="http://schemas.openxmlformats.org/officeDocument/2006/relationships/customXml" Target="../ink/ink191.xml"/><Relationship Id="rId23" Type="http://schemas.openxmlformats.org/officeDocument/2006/relationships/image" Target="../media/image197.png"/><Relationship Id="rId28" Type="http://schemas.openxmlformats.org/officeDocument/2006/relationships/customXml" Target="../ink/ink202.xml"/><Relationship Id="rId49" Type="http://schemas.openxmlformats.org/officeDocument/2006/relationships/image" Target="../media/image210.png"/><Relationship Id="rId114" Type="http://schemas.openxmlformats.org/officeDocument/2006/relationships/customXml" Target="../ink/ink245.xml"/><Relationship Id="rId119" Type="http://schemas.openxmlformats.org/officeDocument/2006/relationships/image" Target="../media/image245.png"/><Relationship Id="rId44" Type="http://schemas.openxmlformats.org/officeDocument/2006/relationships/customXml" Target="../ink/ink210.xml"/><Relationship Id="rId60" Type="http://schemas.openxmlformats.org/officeDocument/2006/relationships/customXml" Target="../ink/ink218.xml"/><Relationship Id="rId65" Type="http://schemas.openxmlformats.org/officeDocument/2006/relationships/image" Target="../media/image218.png"/><Relationship Id="rId81" Type="http://schemas.openxmlformats.org/officeDocument/2006/relationships/image" Target="../media/image226.png"/><Relationship Id="rId86" Type="http://schemas.openxmlformats.org/officeDocument/2006/relationships/customXml" Target="../ink/ink231.xml"/><Relationship Id="rId13" Type="http://schemas.openxmlformats.org/officeDocument/2006/relationships/image" Target="../media/image192.png"/><Relationship Id="rId18" Type="http://schemas.openxmlformats.org/officeDocument/2006/relationships/customXml" Target="../ink/ink197.xml"/><Relationship Id="rId39" Type="http://schemas.openxmlformats.org/officeDocument/2006/relationships/image" Target="../media/image205.png"/><Relationship Id="rId109" Type="http://schemas.openxmlformats.org/officeDocument/2006/relationships/image" Target="../media/image240.png"/><Relationship Id="rId34" Type="http://schemas.openxmlformats.org/officeDocument/2006/relationships/customXml" Target="../ink/ink205.xml"/><Relationship Id="rId50" Type="http://schemas.openxmlformats.org/officeDocument/2006/relationships/customXml" Target="../ink/ink213.xml"/><Relationship Id="rId55" Type="http://schemas.openxmlformats.org/officeDocument/2006/relationships/image" Target="../media/image213.png"/><Relationship Id="rId76" Type="http://schemas.openxmlformats.org/officeDocument/2006/relationships/customXml" Target="../ink/ink226.xml"/><Relationship Id="rId97" Type="http://schemas.openxmlformats.org/officeDocument/2006/relationships/image" Target="../media/image234.png"/><Relationship Id="rId104" Type="http://schemas.openxmlformats.org/officeDocument/2006/relationships/customXml" Target="../ink/ink240.xml"/><Relationship Id="rId120" Type="http://schemas.openxmlformats.org/officeDocument/2006/relationships/customXml" Target="../ink/ink248.xml"/><Relationship Id="rId125" Type="http://schemas.openxmlformats.org/officeDocument/2006/relationships/image" Target="../media/image248.png"/><Relationship Id="rId7" Type="http://schemas.openxmlformats.org/officeDocument/2006/relationships/image" Target="../media/image189.png"/><Relationship Id="rId71" Type="http://schemas.openxmlformats.org/officeDocument/2006/relationships/image" Target="../media/image221.png"/><Relationship Id="rId92" Type="http://schemas.openxmlformats.org/officeDocument/2006/relationships/customXml" Target="../ink/ink234.xml"/><Relationship Id="rId2" Type="http://schemas.openxmlformats.org/officeDocument/2006/relationships/customXml" Target="../ink/ink189.xml"/><Relationship Id="rId29" Type="http://schemas.openxmlformats.org/officeDocument/2006/relationships/image" Target="../media/image200.png"/><Relationship Id="rId24" Type="http://schemas.openxmlformats.org/officeDocument/2006/relationships/customXml" Target="../ink/ink200.xml"/><Relationship Id="rId40" Type="http://schemas.openxmlformats.org/officeDocument/2006/relationships/customXml" Target="../ink/ink208.xml"/><Relationship Id="rId45" Type="http://schemas.openxmlformats.org/officeDocument/2006/relationships/image" Target="../media/image208.png"/><Relationship Id="rId66" Type="http://schemas.openxmlformats.org/officeDocument/2006/relationships/customXml" Target="../ink/ink221.xml"/><Relationship Id="rId87" Type="http://schemas.openxmlformats.org/officeDocument/2006/relationships/image" Target="../media/image229.png"/><Relationship Id="rId110" Type="http://schemas.openxmlformats.org/officeDocument/2006/relationships/customXml" Target="../ink/ink243.xml"/><Relationship Id="rId115" Type="http://schemas.openxmlformats.org/officeDocument/2006/relationships/image" Target="../media/image243.png"/><Relationship Id="rId61" Type="http://schemas.openxmlformats.org/officeDocument/2006/relationships/image" Target="../media/image216.png"/><Relationship Id="rId82" Type="http://schemas.openxmlformats.org/officeDocument/2006/relationships/customXml" Target="../ink/ink229.xml"/><Relationship Id="rId19" Type="http://schemas.openxmlformats.org/officeDocument/2006/relationships/image" Target="../media/image195.png"/><Relationship Id="rId14" Type="http://schemas.openxmlformats.org/officeDocument/2006/relationships/customXml" Target="../ink/ink195.xml"/><Relationship Id="rId30" Type="http://schemas.openxmlformats.org/officeDocument/2006/relationships/customXml" Target="../ink/ink203.xml"/><Relationship Id="rId35" Type="http://schemas.openxmlformats.org/officeDocument/2006/relationships/image" Target="../media/image203.png"/><Relationship Id="rId56" Type="http://schemas.openxmlformats.org/officeDocument/2006/relationships/customXml" Target="../ink/ink216.xml"/><Relationship Id="rId77" Type="http://schemas.openxmlformats.org/officeDocument/2006/relationships/image" Target="../media/image224.png"/><Relationship Id="rId100" Type="http://schemas.openxmlformats.org/officeDocument/2006/relationships/customXml" Target="../ink/ink238.xml"/><Relationship Id="rId105" Type="http://schemas.openxmlformats.org/officeDocument/2006/relationships/image" Target="../media/image238.png"/><Relationship Id="rId126" Type="http://schemas.openxmlformats.org/officeDocument/2006/relationships/customXml" Target="../ink/ink251.xml"/><Relationship Id="rId8" Type="http://schemas.openxmlformats.org/officeDocument/2006/relationships/customXml" Target="../ink/ink192.xml"/><Relationship Id="rId51" Type="http://schemas.openxmlformats.org/officeDocument/2006/relationships/image" Target="../media/image211.png"/><Relationship Id="rId72" Type="http://schemas.openxmlformats.org/officeDocument/2006/relationships/customXml" Target="../ink/ink224.xml"/><Relationship Id="rId93" Type="http://schemas.openxmlformats.org/officeDocument/2006/relationships/image" Target="../media/image232.png"/><Relationship Id="rId98" Type="http://schemas.openxmlformats.org/officeDocument/2006/relationships/customXml" Target="../ink/ink237.xml"/><Relationship Id="rId121" Type="http://schemas.openxmlformats.org/officeDocument/2006/relationships/image" Target="../media/image246.png"/><Relationship Id="rId3" Type="http://schemas.openxmlformats.org/officeDocument/2006/relationships/image" Target="../media/image187.png"/><Relationship Id="rId25" Type="http://schemas.openxmlformats.org/officeDocument/2006/relationships/image" Target="../media/image198.png"/><Relationship Id="rId46" Type="http://schemas.openxmlformats.org/officeDocument/2006/relationships/customXml" Target="../ink/ink211.xml"/><Relationship Id="rId67" Type="http://schemas.openxmlformats.org/officeDocument/2006/relationships/image" Target="../media/image219.png"/><Relationship Id="rId116" Type="http://schemas.openxmlformats.org/officeDocument/2006/relationships/customXml" Target="../ink/ink246.xml"/><Relationship Id="rId20" Type="http://schemas.openxmlformats.org/officeDocument/2006/relationships/customXml" Target="../ink/ink198.xml"/><Relationship Id="rId41" Type="http://schemas.openxmlformats.org/officeDocument/2006/relationships/image" Target="../media/image206.png"/><Relationship Id="rId62" Type="http://schemas.openxmlformats.org/officeDocument/2006/relationships/customXml" Target="../ink/ink219.xml"/><Relationship Id="rId83" Type="http://schemas.openxmlformats.org/officeDocument/2006/relationships/image" Target="../media/image227.png"/><Relationship Id="rId88" Type="http://schemas.openxmlformats.org/officeDocument/2006/relationships/customXml" Target="../ink/ink232.xml"/><Relationship Id="rId111" Type="http://schemas.openxmlformats.org/officeDocument/2006/relationships/image" Target="../media/image241.png"/><Relationship Id="rId15" Type="http://schemas.openxmlformats.org/officeDocument/2006/relationships/image" Target="../media/image193.png"/><Relationship Id="rId36" Type="http://schemas.openxmlformats.org/officeDocument/2006/relationships/customXml" Target="../ink/ink206.xml"/><Relationship Id="rId57" Type="http://schemas.openxmlformats.org/officeDocument/2006/relationships/image" Target="../media/image214.png"/><Relationship Id="rId106" Type="http://schemas.openxmlformats.org/officeDocument/2006/relationships/customXml" Target="../ink/ink241.xml"/><Relationship Id="rId127" Type="http://schemas.openxmlformats.org/officeDocument/2006/relationships/image" Target="../media/image249.png"/><Relationship Id="rId10" Type="http://schemas.openxmlformats.org/officeDocument/2006/relationships/customXml" Target="../ink/ink193.xml"/><Relationship Id="rId31" Type="http://schemas.openxmlformats.org/officeDocument/2006/relationships/image" Target="../media/image201.png"/><Relationship Id="rId52" Type="http://schemas.openxmlformats.org/officeDocument/2006/relationships/customXml" Target="../ink/ink214.xml"/><Relationship Id="rId73" Type="http://schemas.openxmlformats.org/officeDocument/2006/relationships/image" Target="../media/image222.png"/><Relationship Id="rId78" Type="http://schemas.openxmlformats.org/officeDocument/2006/relationships/customXml" Target="../ink/ink227.xml"/><Relationship Id="rId94" Type="http://schemas.openxmlformats.org/officeDocument/2006/relationships/customXml" Target="../ink/ink235.xml"/><Relationship Id="rId99" Type="http://schemas.openxmlformats.org/officeDocument/2006/relationships/image" Target="../media/image235.png"/><Relationship Id="rId101" Type="http://schemas.openxmlformats.org/officeDocument/2006/relationships/image" Target="../media/image236.png"/><Relationship Id="rId122" Type="http://schemas.openxmlformats.org/officeDocument/2006/relationships/customXml" Target="../ink/ink249.xml"/><Relationship Id="rId4" Type="http://schemas.openxmlformats.org/officeDocument/2006/relationships/customXml" Target="../ink/ink190.xml"/><Relationship Id="rId9" Type="http://schemas.openxmlformats.org/officeDocument/2006/relationships/image" Target="../media/image19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oyuztechnologies/02dbboot.git"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png"/><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253.tiff"/></Relationships>
</file>

<file path=ppt/slides/_rels/slide24.xml.rels><?xml version="1.0" encoding="UTF-8" standalone="yes"?>
<Relationships xmlns="http://schemas.openxmlformats.org/package/2006/relationships"><Relationship Id="rId3" Type="http://schemas.openxmlformats.org/officeDocument/2006/relationships/image" Target="../media/image254.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255.tiff"/><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8" Type="http://schemas.openxmlformats.org/officeDocument/2006/relationships/image" Target="../media/image261.jpeg"/><Relationship Id="rId3" Type="http://schemas.openxmlformats.org/officeDocument/2006/relationships/image" Target="../media/image256.jpeg"/><Relationship Id="rId7" Type="http://schemas.openxmlformats.org/officeDocument/2006/relationships/image" Target="../media/image260.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259.tiff"/><Relationship Id="rId5" Type="http://schemas.openxmlformats.org/officeDocument/2006/relationships/image" Target="../media/image258.tiff"/><Relationship Id="rId4" Type="http://schemas.openxmlformats.org/officeDocument/2006/relationships/image" Target="../media/image257.tiff"/><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oyuztechnologies/02dbboot.git"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168.png"/><Relationship Id="rId170" Type="http://schemas.openxmlformats.org/officeDocument/2006/relationships/image" Target="../media/image91.png"/><Relationship Id="rId226" Type="http://schemas.openxmlformats.org/officeDocument/2006/relationships/image" Target="../media/image119.png"/><Relationship Id="rId268" Type="http://schemas.openxmlformats.org/officeDocument/2006/relationships/image" Target="../media/image140.png"/><Relationship Id="rId32" Type="http://schemas.openxmlformats.org/officeDocument/2006/relationships/image" Target="../media/image22.png"/><Relationship Id="rId74" Type="http://schemas.openxmlformats.org/officeDocument/2006/relationships/image" Target="../media/image43.png"/><Relationship Id="rId128" Type="http://schemas.openxmlformats.org/officeDocument/2006/relationships/image" Target="../media/image70.png"/><Relationship Id="rId335" Type="http://schemas.openxmlformats.org/officeDocument/2006/relationships/customXml" Target="../ink/ink167.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51.png"/><Relationship Id="rId304" Type="http://schemas.openxmlformats.org/officeDocument/2006/relationships/image" Target="../media/image158.png"/><Relationship Id="rId346" Type="http://schemas.openxmlformats.org/officeDocument/2006/relationships/image" Target="../media/image179.png"/><Relationship Id="rId85" Type="http://schemas.openxmlformats.org/officeDocument/2006/relationships/customXml" Target="../ink/ink42.xml"/><Relationship Id="rId150" Type="http://schemas.openxmlformats.org/officeDocument/2006/relationships/image" Target="../media/image81.png"/><Relationship Id="rId192" Type="http://schemas.openxmlformats.org/officeDocument/2006/relationships/image" Target="../media/image102.png"/><Relationship Id="rId206" Type="http://schemas.openxmlformats.org/officeDocument/2006/relationships/image" Target="../media/image109.png"/><Relationship Id="rId248" Type="http://schemas.openxmlformats.org/officeDocument/2006/relationships/image" Target="../media/image130.png"/><Relationship Id="rId12" Type="http://schemas.openxmlformats.org/officeDocument/2006/relationships/image" Target="../media/image12.png"/><Relationship Id="rId108" Type="http://schemas.openxmlformats.org/officeDocument/2006/relationships/image" Target="../media/image60.png"/><Relationship Id="rId315" Type="http://schemas.openxmlformats.org/officeDocument/2006/relationships/customXml" Target="../ink/ink157.xml"/><Relationship Id="rId54" Type="http://schemas.openxmlformats.org/officeDocument/2006/relationships/image" Target="../media/image33.png"/><Relationship Id="rId96" Type="http://schemas.openxmlformats.org/officeDocument/2006/relationships/image" Target="../media/image54.png"/><Relationship Id="rId161" Type="http://schemas.openxmlformats.org/officeDocument/2006/relationships/customXml" Target="../ink/ink80.xml"/><Relationship Id="rId217" Type="http://schemas.openxmlformats.org/officeDocument/2006/relationships/customXml" Target="../ink/ink108.xml"/><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41.png"/><Relationship Id="rId326" Type="http://schemas.openxmlformats.org/officeDocument/2006/relationships/image" Target="../media/image169.png"/><Relationship Id="rId65" Type="http://schemas.openxmlformats.org/officeDocument/2006/relationships/customXml" Target="../ink/ink32.xml"/><Relationship Id="rId130" Type="http://schemas.openxmlformats.org/officeDocument/2006/relationships/image" Target="../media/image71.png"/><Relationship Id="rId172" Type="http://schemas.openxmlformats.org/officeDocument/2006/relationships/image" Target="../media/image92.png"/><Relationship Id="rId228" Type="http://schemas.openxmlformats.org/officeDocument/2006/relationships/image" Target="../media/image120.png"/><Relationship Id="rId281" Type="http://schemas.openxmlformats.org/officeDocument/2006/relationships/customXml" Target="../ink/ink140.xml"/><Relationship Id="rId337" Type="http://schemas.openxmlformats.org/officeDocument/2006/relationships/customXml" Target="../ink/ink168.xml"/><Relationship Id="rId34" Type="http://schemas.openxmlformats.org/officeDocument/2006/relationships/image" Target="../media/image23.png"/><Relationship Id="rId76" Type="http://schemas.openxmlformats.org/officeDocument/2006/relationships/image" Target="../media/image44.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250" Type="http://schemas.openxmlformats.org/officeDocument/2006/relationships/image" Target="../media/image131.png"/><Relationship Id="rId292" Type="http://schemas.openxmlformats.org/officeDocument/2006/relationships/image" Target="../media/image152.png"/><Relationship Id="rId306" Type="http://schemas.openxmlformats.org/officeDocument/2006/relationships/image" Target="../media/image159.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61.png"/><Relationship Id="rId348" Type="http://schemas.openxmlformats.org/officeDocument/2006/relationships/image" Target="../media/image180.png"/><Relationship Id="rId152" Type="http://schemas.openxmlformats.org/officeDocument/2006/relationships/image" Target="../media/image82.png"/><Relationship Id="rId194" Type="http://schemas.openxmlformats.org/officeDocument/2006/relationships/image" Target="../media/image103.png"/><Relationship Id="rId208" Type="http://schemas.openxmlformats.org/officeDocument/2006/relationships/image" Target="../media/image110.png"/><Relationship Id="rId261" Type="http://schemas.openxmlformats.org/officeDocument/2006/relationships/customXml" Target="../ink/ink130.xml"/><Relationship Id="rId14" Type="http://schemas.openxmlformats.org/officeDocument/2006/relationships/image" Target="../media/image13.png"/><Relationship Id="rId56" Type="http://schemas.openxmlformats.org/officeDocument/2006/relationships/image" Target="../media/image34.png"/><Relationship Id="rId317" Type="http://schemas.openxmlformats.org/officeDocument/2006/relationships/customXml" Target="../ink/ink158.xml"/><Relationship Id="rId98" Type="http://schemas.openxmlformats.org/officeDocument/2006/relationships/image" Target="../media/image55.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230" Type="http://schemas.openxmlformats.org/officeDocument/2006/relationships/image" Target="../media/image121.png"/><Relationship Id="rId251" Type="http://schemas.openxmlformats.org/officeDocument/2006/relationships/customXml" Target="../ink/ink125.xml"/><Relationship Id="rId25" Type="http://schemas.openxmlformats.org/officeDocument/2006/relationships/customXml" Target="../ink/ink12.xml"/><Relationship Id="rId46" Type="http://schemas.openxmlformats.org/officeDocument/2006/relationships/image" Target="../media/image29.png"/><Relationship Id="rId67" Type="http://schemas.openxmlformats.org/officeDocument/2006/relationships/customXml" Target="../ink/ink33.xml"/><Relationship Id="rId272" Type="http://schemas.openxmlformats.org/officeDocument/2006/relationships/image" Target="../media/image142.png"/><Relationship Id="rId293" Type="http://schemas.openxmlformats.org/officeDocument/2006/relationships/customXml" Target="../ink/ink146.xml"/><Relationship Id="rId307" Type="http://schemas.openxmlformats.org/officeDocument/2006/relationships/customXml" Target="../ink/ink153.xml"/><Relationship Id="rId328" Type="http://schemas.openxmlformats.org/officeDocument/2006/relationships/image" Target="../media/image170.png"/><Relationship Id="rId349" Type="http://schemas.openxmlformats.org/officeDocument/2006/relationships/customXml" Target="../ink/ink174.xml"/><Relationship Id="rId88" Type="http://schemas.openxmlformats.org/officeDocument/2006/relationships/image" Target="../media/image50.png"/><Relationship Id="rId111" Type="http://schemas.openxmlformats.org/officeDocument/2006/relationships/customXml" Target="../ink/ink55.xml"/><Relationship Id="rId132" Type="http://schemas.openxmlformats.org/officeDocument/2006/relationships/image" Target="../media/image72.png"/><Relationship Id="rId153" Type="http://schemas.openxmlformats.org/officeDocument/2006/relationships/customXml" Target="../ink/ink76.xml"/><Relationship Id="rId174" Type="http://schemas.openxmlformats.org/officeDocument/2006/relationships/image" Target="../media/image93.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16.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24.png"/><Relationship Id="rId57" Type="http://schemas.openxmlformats.org/officeDocument/2006/relationships/customXml" Target="../ink/ink28.xml"/><Relationship Id="rId262" Type="http://schemas.openxmlformats.org/officeDocument/2006/relationships/image" Target="../media/image137.png"/><Relationship Id="rId283" Type="http://schemas.openxmlformats.org/officeDocument/2006/relationships/customXml" Target="../ink/ink141.xml"/><Relationship Id="rId318" Type="http://schemas.openxmlformats.org/officeDocument/2006/relationships/image" Target="../media/image165.png"/><Relationship Id="rId339" Type="http://schemas.openxmlformats.org/officeDocument/2006/relationships/customXml" Target="../ink/ink169.xml"/><Relationship Id="rId78" Type="http://schemas.openxmlformats.org/officeDocument/2006/relationships/image" Target="../media/image45.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7.png"/><Relationship Id="rId143" Type="http://schemas.openxmlformats.org/officeDocument/2006/relationships/customXml" Target="../ink/ink71.xml"/><Relationship Id="rId164" Type="http://schemas.openxmlformats.org/officeDocument/2006/relationships/image" Target="../media/image88.png"/><Relationship Id="rId185" Type="http://schemas.openxmlformats.org/officeDocument/2006/relationships/customXml" Target="../ink/ink92.xml"/><Relationship Id="rId350" Type="http://schemas.openxmlformats.org/officeDocument/2006/relationships/image" Target="../media/image181.png"/><Relationship Id="rId9" Type="http://schemas.openxmlformats.org/officeDocument/2006/relationships/customXml" Target="../ink/ink4.xml"/><Relationship Id="rId210" Type="http://schemas.openxmlformats.org/officeDocument/2006/relationships/image" Target="../media/image111.png"/><Relationship Id="rId26" Type="http://schemas.openxmlformats.org/officeDocument/2006/relationships/image" Target="../media/image19.png"/><Relationship Id="rId231" Type="http://schemas.openxmlformats.org/officeDocument/2006/relationships/customXml" Target="../ink/ink115.xml"/><Relationship Id="rId252" Type="http://schemas.openxmlformats.org/officeDocument/2006/relationships/image" Target="../media/image132.png"/><Relationship Id="rId273" Type="http://schemas.openxmlformats.org/officeDocument/2006/relationships/customXml" Target="../ink/ink136.xml"/><Relationship Id="rId294" Type="http://schemas.openxmlformats.org/officeDocument/2006/relationships/image" Target="../media/image153.png"/><Relationship Id="rId308" Type="http://schemas.openxmlformats.org/officeDocument/2006/relationships/image" Target="../media/image160.png"/><Relationship Id="rId329" Type="http://schemas.openxmlformats.org/officeDocument/2006/relationships/customXml" Target="../ink/ink164.xml"/><Relationship Id="rId47" Type="http://schemas.openxmlformats.org/officeDocument/2006/relationships/customXml" Target="../ink/ink23.xml"/><Relationship Id="rId68" Type="http://schemas.openxmlformats.org/officeDocument/2006/relationships/image" Target="../media/image40.png"/><Relationship Id="rId89" Type="http://schemas.openxmlformats.org/officeDocument/2006/relationships/customXml" Target="../ink/ink44.xml"/><Relationship Id="rId112" Type="http://schemas.openxmlformats.org/officeDocument/2006/relationships/image" Target="../media/image62.png"/><Relationship Id="rId133" Type="http://schemas.openxmlformats.org/officeDocument/2006/relationships/customXml" Target="../ink/ink66.xml"/><Relationship Id="rId154" Type="http://schemas.openxmlformats.org/officeDocument/2006/relationships/image" Target="../media/image83.png"/><Relationship Id="rId175" Type="http://schemas.openxmlformats.org/officeDocument/2006/relationships/customXml" Target="../ink/ink87.xml"/><Relationship Id="rId340" Type="http://schemas.openxmlformats.org/officeDocument/2006/relationships/image" Target="../media/image176.png"/><Relationship Id="rId196" Type="http://schemas.openxmlformats.org/officeDocument/2006/relationships/image" Target="../media/image104.png"/><Relationship Id="rId200" Type="http://schemas.openxmlformats.org/officeDocument/2006/relationships/image" Target="../media/image106.png"/><Relationship Id="rId16" Type="http://schemas.openxmlformats.org/officeDocument/2006/relationships/image" Target="../media/image14.png"/><Relationship Id="rId221" Type="http://schemas.openxmlformats.org/officeDocument/2006/relationships/customXml" Target="../ink/ink110.xml"/><Relationship Id="rId242" Type="http://schemas.openxmlformats.org/officeDocument/2006/relationships/image" Target="../media/image127.png"/><Relationship Id="rId263" Type="http://schemas.openxmlformats.org/officeDocument/2006/relationships/customXml" Target="../ink/ink131.xml"/><Relationship Id="rId284" Type="http://schemas.openxmlformats.org/officeDocument/2006/relationships/image" Target="../media/image148.png"/><Relationship Id="rId319" Type="http://schemas.openxmlformats.org/officeDocument/2006/relationships/customXml" Target="../ink/ink159.xml"/><Relationship Id="rId37" Type="http://schemas.openxmlformats.org/officeDocument/2006/relationships/customXml" Target="../ink/ink18.xml"/><Relationship Id="rId58" Type="http://schemas.openxmlformats.org/officeDocument/2006/relationships/image" Target="../media/image35.png"/><Relationship Id="rId79" Type="http://schemas.openxmlformats.org/officeDocument/2006/relationships/customXml" Target="../ink/ink39.xml"/><Relationship Id="rId102" Type="http://schemas.openxmlformats.org/officeDocument/2006/relationships/image" Target="../media/image57.png"/><Relationship Id="rId123" Type="http://schemas.openxmlformats.org/officeDocument/2006/relationships/customXml" Target="../ink/ink61.xml"/><Relationship Id="rId144" Type="http://schemas.openxmlformats.org/officeDocument/2006/relationships/image" Target="../media/image78.png"/><Relationship Id="rId330" Type="http://schemas.openxmlformats.org/officeDocument/2006/relationships/image" Target="../media/image171.png"/><Relationship Id="rId90" Type="http://schemas.openxmlformats.org/officeDocument/2006/relationships/image" Target="../media/image51.png"/><Relationship Id="rId165" Type="http://schemas.openxmlformats.org/officeDocument/2006/relationships/customXml" Target="../ink/ink82.xml"/><Relationship Id="rId186" Type="http://schemas.openxmlformats.org/officeDocument/2006/relationships/image" Target="../media/image99.png"/><Relationship Id="rId351" Type="http://schemas.openxmlformats.org/officeDocument/2006/relationships/customXml" Target="../ink/ink175.xml"/><Relationship Id="rId211" Type="http://schemas.openxmlformats.org/officeDocument/2006/relationships/customXml" Target="../ink/ink105.xml"/><Relationship Id="rId232" Type="http://schemas.openxmlformats.org/officeDocument/2006/relationships/image" Target="../media/image122.png"/><Relationship Id="rId253" Type="http://schemas.openxmlformats.org/officeDocument/2006/relationships/customXml" Target="../ink/ink126.xml"/><Relationship Id="rId274" Type="http://schemas.openxmlformats.org/officeDocument/2006/relationships/image" Target="../media/image143.png"/><Relationship Id="rId295" Type="http://schemas.openxmlformats.org/officeDocument/2006/relationships/customXml" Target="../ink/ink147.xml"/><Relationship Id="rId309" Type="http://schemas.openxmlformats.org/officeDocument/2006/relationships/customXml" Target="../ink/ink154.xml"/><Relationship Id="rId27" Type="http://schemas.openxmlformats.org/officeDocument/2006/relationships/customXml" Target="../ink/ink13.xml"/><Relationship Id="rId48" Type="http://schemas.openxmlformats.org/officeDocument/2006/relationships/image" Target="../media/image30.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73.png"/><Relationship Id="rId320" Type="http://schemas.openxmlformats.org/officeDocument/2006/relationships/image" Target="../media/image166.png"/><Relationship Id="rId80" Type="http://schemas.openxmlformats.org/officeDocument/2006/relationships/image" Target="../media/image46.png"/><Relationship Id="rId155" Type="http://schemas.openxmlformats.org/officeDocument/2006/relationships/customXml" Target="../ink/ink77.xml"/><Relationship Id="rId176" Type="http://schemas.openxmlformats.org/officeDocument/2006/relationships/image" Target="../media/image94.png"/><Relationship Id="rId197" Type="http://schemas.openxmlformats.org/officeDocument/2006/relationships/customXml" Target="../ink/ink98.xml"/><Relationship Id="rId341" Type="http://schemas.openxmlformats.org/officeDocument/2006/relationships/customXml" Target="../ink/ink170.xml"/><Relationship Id="rId201" Type="http://schemas.openxmlformats.org/officeDocument/2006/relationships/customXml" Target="../ink/ink100.xml"/><Relationship Id="rId222" Type="http://schemas.openxmlformats.org/officeDocument/2006/relationships/image" Target="../media/image117.png"/><Relationship Id="rId243" Type="http://schemas.openxmlformats.org/officeDocument/2006/relationships/customXml" Target="../ink/ink121.xml"/><Relationship Id="rId264" Type="http://schemas.openxmlformats.org/officeDocument/2006/relationships/image" Target="../media/image138.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25.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8.png"/><Relationship Id="rId310" Type="http://schemas.openxmlformats.org/officeDocument/2006/relationships/image" Target="../media/image161.png"/><Relationship Id="rId70" Type="http://schemas.openxmlformats.org/officeDocument/2006/relationships/image" Target="../media/image41.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9.png"/><Relationship Id="rId187" Type="http://schemas.openxmlformats.org/officeDocument/2006/relationships/customXml" Target="../ink/ink93.xml"/><Relationship Id="rId331" Type="http://schemas.openxmlformats.org/officeDocument/2006/relationships/customXml" Target="../ink/ink165.xml"/><Relationship Id="rId352" Type="http://schemas.openxmlformats.org/officeDocument/2006/relationships/image" Target="../media/image182.png"/><Relationship Id="rId1" Type="http://schemas.openxmlformats.org/officeDocument/2006/relationships/slideLayout" Target="../slideLayouts/slideLayout1.xml"/><Relationship Id="rId212" Type="http://schemas.openxmlformats.org/officeDocument/2006/relationships/image" Target="../media/image112.png"/><Relationship Id="rId233" Type="http://schemas.openxmlformats.org/officeDocument/2006/relationships/customXml" Target="../ink/ink116.xml"/><Relationship Id="rId254" Type="http://schemas.openxmlformats.org/officeDocument/2006/relationships/image" Target="../media/image133.png"/><Relationship Id="rId28" Type="http://schemas.openxmlformats.org/officeDocument/2006/relationships/image" Target="../media/image20.png"/><Relationship Id="rId49" Type="http://schemas.openxmlformats.org/officeDocument/2006/relationships/customXml" Target="../ink/ink24.xml"/><Relationship Id="rId114" Type="http://schemas.openxmlformats.org/officeDocument/2006/relationships/image" Target="../media/image63.png"/><Relationship Id="rId275" Type="http://schemas.openxmlformats.org/officeDocument/2006/relationships/customXml" Target="../ink/ink137.xml"/><Relationship Id="rId296" Type="http://schemas.openxmlformats.org/officeDocument/2006/relationships/image" Target="../media/image154.png"/><Relationship Id="rId300" Type="http://schemas.openxmlformats.org/officeDocument/2006/relationships/image" Target="../media/image156.png"/><Relationship Id="rId60" Type="http://schemas.openxmlformats.org/officeDocument/2006/relationships/image" Target="../media/image36.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84.png"/><Relationship Id="rId177" Type="http://schemas.openxmlformats.org/officeDocument/2006/relationships/customXml" Target="../ink/ink88.xml"/><Relationship Id="rId198" Type="http://schemas.openxmlformats.org/officeDocument/2006/relationships/image" Target="../media/image105.png"/><Relationship Id="rId321" Type="http://schemas.openxmlformats.org/officeDocument/2006/relationships/customXml" Target="../ink/ink160.xml"/><Relationship Id="rId342" Type="http://schemas.openxmlformats.org/officeDocument/2006/relationships/image" Target="../media/image177.png"/><Relationship Id="rId202" Type="http://schemas.openxmlformats.org/officeDocument/2006/relationships/image" Target="../media/image107.png"/><Relationship Id="rId223" Type="http://schemas.openxmlformats.org/officeDocument/2006/relationships/customXml" Target="../ink/ink111.xml"/><Relationship Id="rId244" Type="http://schemas.openxmlformats.org/officeDocument/2006/relationships/image" Target="../media/image128.png"/><Relationship Id="rId18" Type="http://schemas.openxmlformats.org/officeDocument/2006/relationships/image" Target="../media/image15.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149.png"/><Relationship Id="rId50" Type="http://schemas.openxmlformats.org/officeDocument/2006/relationships/image" Target="../media/image31.png"/><Relationship Id="rId104" Type="http://schemas.openxmlformats.org/officeDocument/2006/relationships/image" Target="../media/image58.png"/><Relationship Id="rId125" Type="http://schemas.openxmlformats.org/officeDocument/2006/relationships/customXml" Target="../ink/ink62.xml"/><Relationship Id="rId146" Type="http://schemas.openxmlformats.org/officeDocument/2006/relationships/image" Target="../media/image79.png"/><Relationship Id="rId167" Type="http://schemas.openxmlformats.org/officeDocument/2006/relationships/customXml" Target="../ink/ink83.xml"/><Relationship Id="rId188" Type="http://schemas.openxmlformats.org/officeDocument/2006/relationships/image" Target="../media/image100.png"/><Relationship Id="rId311" Type="http://schemas.openxmlformats.org/officeDocument/2006/relationships/customXml" Target="../ink/ink155.xml"/><Relationship Id="rId332" Type="http://schemas.openxmlformats.org/officeDocument/2006/relationships/image" Target="../media/image172.png"/><Relationship Id="rId353" Type="http://schemas.openxmlformats.org/officeDocument/2006/relationships/customXml" Target="../ink/ink176.xml"/><Relationship Id="rId71" Type="http://schemas.openxmlformats.org/officeDocument/2006/relationships/customXml" Target="../ink/ink35.xml"/><Relationship Id="rId92" Type="http://schemas.openxmlformats.org/officeDocument/2006/relationships/image" Target="../media/image52.png"/><Relationship Id="rId213" Type="http://schemas.openxmlformats.org/officeDocument/2006/relationships/customXml" Target="../ink/ink106.xml"/><Relationship Id="rId234" Type="http://schemas.openxmlformats.org/officeDocument/2006/relationships/image" Target="../media/image123.png"/><Relationship Id="rId2" Type="http://schemas.openxmlformats.org/officeDocument/2006/relationships/hyperlink" Target="https://www.github.com/" TargetMode="Externa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144.png"/><Relationship Id="rId297" Type="http://schemas.openxmlformats.org/officeDocument/2006/relationships/customXml" Target="../ink/ink148.xml"/><Relationship Id="rId40" Type="http://schemas.openxmlformats.org/officeDocument/2006/relationships/image" Target="../media/image26.png"/><Relationship Id="rId115" Type="http://schemas.openxmlformats.org/officeDocument/2006/relationships/customXml" Target="../ink/ink57.xml"/><Relationship Id="rId136" Type="http://schemas.openxmlformats.org/officeDocument/2006/relationships/image" Target="../media/image74.png"/><Relationship Id="rId157" Type="http://schemas.openxmlformats.org/officeDocument/2006/relationships/customXml" Target="../ink/ink78.xml"/><Relationship Id="rId178" Type="http://schemas.openxmlformats.org/officeDocument/2006/relationships/image" Target="../media/image95.png"/><Relationship Id="rId301" Type="http://schemas.openxmlformats.org/officeDocument/2006/relationships/customXml" Target="../ink/ink150.xml"/><Relationship Id="rId322" Type="http://schemas.openxmlformats.org/officeDocument/2006/relationships/image" Target="../media/image167.png"/><Relationship Id="rId343" Type="http://schemas.openxmlformats.org/officeDocument/2006/relationships/customXml" Target="../ink/ink171.xml"/><Relationship Id="rId61" Type="http://schemas.openxmlformats.org/officeDocument/2006/relationships/customXml" Target="../ink/ink30.xml"/><Relationship Id="rId82" Type="http://schemas.openxmlformats.org/officeDocument/2006/relationships/image" Target="../media/image47.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8.png"/><Relationship Id="rId245" Type="http://schemas.openxmlformats.org/officeDocument/2006/relationships/customXml" Target="../ink/ink122.xml"/><Relationship Id="rId266" Type="http://schemas.openxmlformats.org/officeDocument/2006/relationships/image" Target="../media/image139.png"/><Relationship Id="rId287" Type="http://schemas.openxmlformats.org/officeDocument/2006/relationships/customXml" Target="../ink/ink143.xml"/><Relationship Id="rId30" Type="http://schemas.openxmlformats.org/officeDocument/2006/relationships/image" Target="../media/image21.png"/><Relationship Id="rId105" Type="http://schemas.openxmlformats.org/officeDocument/2006/relationships/customXml" Target="../ink/ink52.xml"/><Relationship Id="rId126" Type="http://schemas.openxmlformats.org/officeDocument/2006/relationships/image" Target="../media/image69.png"/><Relationship Id="rId147" Type="http://schemas.openxmlformats.org/officeDocument/2006/relationships/customXml" Target="../ink/ink73.xml"/><Relationship Id="rId168" Type="http://schemas.openxmlformats.org/officeDocument/2006/relationships/image" Target="../media/image90.png"/><Relationship Id="rId312" Type="http://schemas.openxmlformats.org/officeDocument/2006/relationships/image" Target="../media/image162.png"/><Relationship Id="rId333" Type="http://schemas.openxmlformats.org/officeDocument/2006/relationships/customXml" Target="../ink/ink166.xml"/><Relationship Id="rId354" Type="http://schemas.openxmlformats.org/officeDocument/2006/relationships/image" Target="../media/image183.png"/><Relationship Id="rId51" Type="http://schemas.openxmlformats.org/officeDocument/2006/relationships/customXml" Target="../ink/ink25.xml"/><Relationship Id="rId72" Type="http://schemas.openxmlformats.org/officeDocument/2006/relationships/image" Target="../media/image42.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13.png"/><Relationship Id="rId235" Type="http://schemas.openxmlformats.org/officeDocument/2006/relationships/customXml" Target="../ink/ink117.xml"/><Relationship Id="rId256" Type="http://schemas.openxmlformats.org/officeDocument/2006/relationships/image" Target="../media/image134.png"/><Relationship Id="rId277" Type="http://schemas.openxmlformats.org/officeDocument/2006/relationships/customXml" Target="../ink/ink138.xml"/><Relationship Id="rId298" Type="http://schemas.openxmlformats.org/officeDocument/2006/relationships/image" Target="../media/image155.png"/><Relationship Id="rId116" Type="http://schemas.openxmlformats.org/officeDocument/2006/relationships/image" Target="../media/image64.png"/><Relationship Id="rId137" Type="http://schemas.openxmlformats.org/officeDocument/2006/relationships/customXml" Target="../ink/ink68.xml"/><Relationship Id="rId158" Type="http://schemas.openxmlformats.org/officeDocument/2006/relationships/image" Target="../media/image85.png"/><Relationship Id="rId302" Type="http://schemas.openxmlformats.org/officeDocument/2006/relationships/image" Target="../media/image157.png"/><Relationship Id="rId323" Type="http://schemas.openxmlformats.org/officeDocument/2006/relationships/customXml" Target="../ink/ink161.xml"/><Relationship Id="rId344" Type="http://schemas.openxmlformats.org/officeDocument/2006/relationships/image" Target="../media/image178.png"/><Relationship Id="rId20" Type="http://schemas.openxmlformats.org/officeDocument/2006/relationships/image" Target="../media/image16.png"/><Relationship Id="rId41" Type="http://schemas.openxmlformats.org/officeDocument/2006/relationships/customXml" Target="../ink/ink20.xml"/><Relationship Id="rId62" Type="http://schemas.openxmlformats.org/officeDocument/2006/relationships/image" Target="../media/image37.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101.png"/><Relationship Id="rId204" Type="http://schemas.openxmlformats.org/officeDocument/2006/relationships/image" Target="../media/image108.png"/><Relationship Id="rId225" Type="http://schemas.openxmlformats.org/officeDocument/2006/relationships/customXml" Target="../ink/ink112.xml"/><Relationship Id="rId246" Type="http://schemas.openxmlformats.org/officeDocument/2006/relationships/image" Target="../media/image129.png"/><Relationship Id="rId267" Type="http://schemas.openxmlformats.org/officeDocument/2006/relationships/customXml" Target="../ink/ink133.xml"/><Relationship Id="rId288" Type="http://schemas.openxmlformats.org/officeDocument/2006/relationships/image" Target="../media/image150.png"/><Relationship Id="rId106" Type="http://schemas.openxmlformats.org/officeDocument/2006/relationships/image" Target="../media/image59.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11.png"/><Relationship Id="rId31" Type="http://schemas.openxmlformats.org/officeDocument/2006/relationships/customXml" Target="../ink/ink15.xml"/><Relationship Id="rId52" Type="http://schemas.openxmlformats.org/officeDocument/2006/relationships/image" Target="../media/image32.png"/><Relationship Id="rId73" Type="http://schemas.openxmlformats.org/officeDocument/2006/relationships/customXml" Target="../ink/ink36.xml"/><Relationship Id="rId94" Type="http://schemas.openxmlformats.org/officeDocument/2006/relationships/image" Target="../media/image53.png"/><Relationship Id="rId148" Type="http://schemas.openxmlformats.org/officeDocument/2006/relationships/image" Target="../media/image80.png"/><Relationship Id="rId169" Type="http://schemas.openxmlformats.org/officeDocument/2006/relationships/customXml" Target="../ink/ink84.xml"/><Relationship Id="rId334" Type="http://schemas.openxmlformats.org/officeDocument/2006/relationships/image" Target="../media/image173.png"/><Relationship Id="rId4" Type="http://schemas.openxmlformats.org/officeDocument/2006/relationships/image" Target="../media/image8.png"/><Relationship Id="rId180" Type="http://schemas.openxmlformats.org/officeDocument/2006/relationships/image" Target="../media/image96.png"/><Relationship Id="rId215" Type="http://schemas.openxmlformats.org/officeDocument/2006/relationships/customXml" Target="../ink/ink107.xml"/><Relationship Id="rId236" Type="http://schemas.openxmlformats.org/officeDocument/2006/relationships/image" Target="../media/image124.png"/><Relationship Id="rId257" Type="http://schemas.openxmlformats.org/officeDocument/2006/relationships/customXml" Target="../ink/ink128.xml"/><Relationship Id="rId278" Type="http://schemas.openxmlformats.org/officeDocument/2006/relationships/image" Target="../media/image145.png"/><Relationship Id="rId303" Type="http://schemas.openxmlformats.org/officeDocument/2006/relationships/customXml" Target="../ink/ink151.xml"/><Relationship Id="rId42" Type="http://schemas.openxmlformats.org/officeDocument/2006/relationships/image" Target="../media/image27.png"/><Relationship Id="rId84" Type="http://schemas.openxmlformats.org/officeDocument/2006/relationships/image" Target="../media/image48.png"/><Relationship Id="rId138" Type="http://schemas.openxmlformats.org/officeDocument/2006/relationships/image" Target="../media/image75.png"/><Relationship Id="rId345" Type="http://schemas.openxmlformats.org/officeDocument/2006/relationships/customXml" Target="../ink/ink172.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63.png"/><Relationship Id="rId95" Type="http://schemas.openxmlformats.org/officeDocument/2006/relationships/customXml" Target="../ink/ink47.xml"/><Relationship Id="rId160" Type="http://schemas.openxmlformats.org/officeDocument/2006/relationships/image" Target="../media/image86.png"/><Relationship Id="rId216" Type="http://schemas.openxmlformats.org/officeDocument/2006/relationships/image" Target="../media/image114.png"/><Relationship Id="rId258" Type="http://schemas.openxmlformats.org/officeDocument/2006/relationships/image" Target="../media/image135.png"/><Relationship Id="rId22" Type="http://schemas.openxmlformats.org/officeDocument/2006/relationships/image" Target="../media/image17.png"/><Relationship Id="rId64" Type="http://schemas.openxmlformats.org/officeDocument/2006/relationships/image" Target="../media/image38.png"/><Relationship Id="rId118" Type="http://schemas.openxmlformats.org/officeDocument/2006/relationships/image" Target="../media/image65.png"/><Relationship Id="rId325" Type="http://schemas.openxmlformats.org/officeDocument/2006/relationships/customXml" Target="../ink/ink162.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6.png"/><Relationship Id="rId336" Type="http://schemas.openxmlformats.org/officeDocument/2006/relationships/image" Target="../media/image174.png"/><Relationship Id="rId75" Type="http://schemas.openxmlformats.org/officeDocument/2006/relationships/customXml" Target="../ink/ink37.xml"/><Relationship Id="rId140" Type="http://schemas.openxmlformats.org/officeDocument/2006/relationships/image" Target="../media/image76.png"/><Relationship Id="rId182" Type="http://schemas.openxmlformats.org/officeDocument/2006/relationships/image" Target="../media/image97.png"/><Relationship Id="rId6" Type="http://schemas.openxmlformats.org/officeDocument/2006/relationships/image" Target="../media/image9.png"/><Relationship Id="rId238" Type="http://schemas.openxmlformats.org/officeDocument/2006/relationships/image" Target="../media/image125.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44" Type="http://schemas.openxmlformats.org/officeDocument/2006/relationships/image" Target="../media/image28.png"/><Relationship Id="rId86" Type="http://schemas.openxmlformats.org/officeDocument/2006/relationships/image" Target="../media/image49.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6.png"/><Relationship Id="rId316" Type="http://schemas.openxmlformats.org/officeDocument/2006/relationships/image" Target="../media/image164.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6.png"/><Relationship Id="rId162" Type="http://schemas.openxmlformats.org/officeDocument/2006/relationships/image" Target="../media/image87.png"/><Relationship Id="rId218" Type="http://schemas.openxmlformats.org/officeDocument/2006/relationships/image" Target="../media/image115.png"/><Relationship Id="rId271" Type="http://schemas.openxmlformats.org/officeDocument/2006/relationships/customXml" Target="../ink/ink135.xml"/><Relationship Id="rId24" Type="http://schemas.openxmlformats.org/officeDocument/2006/relationships/image" Target="../media/image18.png"/><Relationship Id="rId66" Type="http://schemas.openxmlformats.org/officeDocument/2006/relationships/image" Target="../media/image39.png"/><Relationship Id="rId131" Type="http://schemas.openxmlformats.org/officeDocument/2006/relationships/customXml" Target="../ink/ink65.xml"/><Relationship Id="rId327" Type="http://schemas.openxmlformats.org/officeDocument/2006/relationships/customXml" Target="../ink/ink163.xml"/><Relationship Id="rId173" Type="http://schemas.openxmlformats.org/officeDocument/2006/relationships/customXml" Target="../ink/ink86.xml"/><Relationship Id="rId229" Type="http://schemas.openxmlformats.org/officeDocument/2006/relationships/customXml" Target="../ink/ink114.xml"/><Relationship Id="rId240" Type="http://schemas.openxmlformats.org/officeDocument/2006/relationships/image" Target="../media/image126.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6.png"/><Relationship Id="rId282" Type="http://schemas.openxmlformats.org/officeDocument/2006/relationships/image" Target="../media/image147.png"/><Relationship Id="rId338" Type="http://schemas.openxmlformats.org/officeDocument/2006/relationships/image" Target="../media/image175.png"/><Relationship Id="rId8" Type="http://schemas.openxmlformats.org/officeDocument/2006/relationships/image" Target="../media/image10.png"/><Relationship Id="rId142" Type="http://schemas.openxmlformats.org/officeDocument/2006/relationships/image" Target="../media/image77.png"/><Relationship Id="rId18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5" name="TextBox 4">
            <a:extLst>
              <a:ext uri="{FF2B5EF4-FFF2-40B4-BE49-F238E27FC236}">
                <a16:creationId xmlns:a16="http://schemas.microsoft.com/office/drawing/2014/main" id="{27E5B41D-1DDF-48C9-A5AF-075F84492B68}"/>
              </a:ext>
            </a:extLst>
          </p:cNvPr>
          <p:cNvSpPr txBox="1"/>
          <p:nvPr/>
        </p:nvSpPr>
        <p:spPr>
          <a:xfrm>
            <a:off x="655638" y="1037241"/>
            <a:ext cx="11696243" cy="5355312"/>
          </a:xfrm>
          <a:prstGeom prst="rect">
            <a:avLst/>
          </a:prstGeom>
          <a:noFill/>
        </p:spPr>
        <p:txBody>
          <a:bodyPr wrap="square" rtlCol="0">
            <a:spAutoFit/>
          </a:bodyPr>
          <a:lstStyle/>
          <a:p>
            <a:r>
              <a:rPr lang="en-US" sz="2000" dirty="0"/>
              <a:t>Create a CI pipeline using Jenkins</a:t>
            </a:r>
          </a:p>
          <a:p>
            <a:pPr marL="457200" indent="-457200">
              <a:buAutoNum type="arabicPeriod"/>
            </a:pPr>
            <a:r>
              <a:rPr lang="en-US" sz="2000" dirty="0"/>
              <a:t>Configure Jenkins Server</a:t>
            </a:r>
          </a:p>
          <a:p>
            <a:pPr marL="457200" indent="-457200">
              <a:buAutoNum type="arabicPeriod"/>
            </a:pPr>
            <a:r>
              <a:rPr lang="en-US" sz="2000" dirty="0"/>
              <a:t>Install Git Repository Plugin and Test(</a:t>
            </a:r>
            <a:r>
              <a:rPr lang="en-US" sz="2000" dirty="0">
                <a:hlinkClick r:id="rId2">
                  <a:extLst>
                    <a:ext uri="{A12FA001-AC4F-418D-AE19-62706E023703}">
                      <ahyp:hlinkClr xmlns:ahyp="http://schemas.microsoft.com/office/drawing/2018/hyperlinkcolor" val="tx"/>
                    </a:ext>
                  </a:extLst>
                </a:hlinkClick>
              </a:rPr>
              <a:t>GitHub plugin</a:t>
            </a:r>
            <a:r>
              <a:rPr lang="en-US" sz="2000" dirty="0"/>
              <a:t>)</a:t>
            </a:r>
          </a:p>
          <a:p>
            <a:pPr marL="457200" indent="-457200">
              <a:buAutoNum type="arabicPeriod"/>
            </a:pPr>
            <a:r>
              <a:rPr lang="en-US" sz="2000" dirty="0"/>
              <a:t>Install Maven Plugin and Link to Jenkins( </a:t>
            </a:r>
            <a:r>
              <a:rPr lang="en-US" sz="2000" dirty="0">
                <a:hlinkClick r:id="rId3">
                  <a:extLst>
                    <a:ext uri="{A12FA001-AC4F-418D-AE19-62706E023703}">
                      <ahyp:hlinkClr xmlns:ahyp="http://schemas.microsoft.com/office/drawing/2018/hyperlinkcolor" val="tx"/>
                    </a:ext>
                  </a:extLst>
                </a:hlinkClick>
              </a:rPr>
              <a:t>Maven Integration plugin </a:t>
            </a:r>
            <a:r>
              <a:rPr lang="en-US" sz="2000" dirty="0"/>
              <a:t>)</a:t>
            </a:r>
          </a:p>
          <a:p>
            <a:pPr marL="914400" lvl="1" indent="-457200">
              <a:buAutoNum type="arabicPeriod"/>
            </a:pPr>
            <a:r>
              <a:rPr lang="en-US" sz="2000" dirty="0"/>
              <a:t>Install Maven in System where Jenkins is Running</a:t>
            </a:r>
          </a:p>
          <a:p>
            <a:pPr marL="914400" lvl="1" indent="-457200">
              <a:buAutoNum type="arabicPeriod"/>
            </a:pPr>
            <a:r>
              <a:rPr lang="en-US" sz="2000" dirty="0"/>
              <a:t>Set </a:t>
            </a:r>
            <a:r>
              <a:rPr lang="en-US" sz="2000" dirty="0" err="1"/>
              <a:t>Classpath</a:t>
            </a:r>
            <a:r>
              <a:rPr lang="en-US" sz="2000" dirty="0"/>
              <a:t>(M2_Home=Installation, M2=Bin File) and Test </a:t>
            </a:r>
            <a:r>
              <a:rPr lang="en-US" sz="2000" dirty="0" err="1"/>
              <a:t>mvn</a:t>
            </a:r>
            <a:r>
              <a:rPr lang="en-US" sz="2000" dirty="0"/>
              <a:t> –version</a:t>
            </a:r>
          </a:p>
          <a:p>
            <a:pPr marL="914400" lvl="1" indent="-457200">
              <a:buAutoNum type="arabicPeriod"/>
            </a:pPr>
            <a:r>
              <a:rPr lang="en-US" sz="2000" dirty="0"/>
              <a:t>Install Maven Integration and Maven Invoker Plugin</a:t>
            </a:r>
          </a:p>
          <a:p>
            <a:pPr marL="914400" lvl="1" indent="-457200">
              <a:buAutoNum type="arabicPeriod"/>
            </a:pPr>
            <a:r>
              <a:rPr lang="en-US" sz="2000" dirty="0"/>
              <a:t>Global Tool Configuration, Give Path M2_Home and Path</a:t>
            </a:r>
          </a:p>
          <a:p>
            <a:pPr marL="457200" indent="-457200">
              <a:buAutoNum type="arabicPeriod"/>
            </a:pPr>
            <a:r>
              <a:rPr lang="en-US" sz="2000" dirty="0"/>
              <a:t>Test the Git and Maven, location of war file is in:</a:t>
            </a:r>
          </a:p>
          <a:p>
            <a:pPr marL="457200" indent="-457200">
              <a:buAutoNum type="arabicPeriod"/>
            </a:pPr>
            <a:r>
              <a:rPr lang="en-US" sz="2000" dirty="0"/>
              <a:t>Install </a:t>
            </a:r>
            <a:r>
              <a:rPr lang="en-US" sz="2000" dirty="0">
                <a:hlinkClick r:id="rId4">
                  <a:extLst>
                    <a:ext uri="{A12FA001-AC4F-418D-AE19-62706E023703}">
                      <ahyp:hlinkClr xmlns:ahyp="http://schemas.microsoft.com/office/drawing/2018/hyperlinkcolor" val="tx"/>
                    </a:ext>
                  </a:extLst>
                </a:hlinkClick>
              </a:rPr>
              <a:t>Cloud Foundry Plugin </a:t>
            </a:r>
            <a:r>
              <a:rPr lang="en-US" sz="2000" dirty="0"/>
              <a:t>and Add to the Jenkins Task in Post build Actions</a:t>
            </a:r>
          </a:p>
          <a:p>
            <a:pPr algn="l"/>
            <a:r>
              <a:rPr lang="en-US" sz="2000" dirty="0"/>
              <a:t>6.    Provide Details of :</a:t>
            </a:r>
          </a:p>
          <a:p>
            <a:pPr algn="l"/>
            <a:r>
              <a:rPr lang="en-US" sz="2000" dirty="0"/>
              <a:t>       Cloud Foundry: API, Email and Password, Organization and Space is needed</a:t>
            </a:r>
          </a:p>
          <a:p>
            <a:pPr algn="l"/>
            <a:r>
              <a:rPr lang="en-US" sz="2000" dirty="0"/>
              <a:t>7.    Create a </a:t>
            </a:r>
            <a:r>
              <a:rPr lang="en-US" sz="2000" dirty="0" err="1"/>
              <a:t>manifest.yml</a:t>
            </a:r>
            <a:r>
              <a:rPr lang="en-US" sz="2000" dirty="0"/>
              <a:t> file and add content of path, application name etc.</a:t>
            </a:r>
          </a:p>
          <a:p>
            <a:pPr algn="l"/>
            <a:r>
              <a:rPr lang="en-US" sz="2000" dirty="0"/>
              <a:t>8.    Add Build Triggers and enable ‘Build whenever a SNAPSHOT dependency is built’</a:t>
            </a:r>
          </a:p>
          <a:p>
            <a:pPr algn="l"/>
            <a:r>
              <a:rPr lang="en-US" sz="2000" dirty="0"/>
              <a:t>and Poll SCM with * * * * * for building every minute</a:t>
            </a:r>
          </a:p>
          <a:p>
            <a:pPr algn="l"/>
            <a:endParaRPr lang="en-US" sz="1600" dirty="0">
              <a:solidFill>
                <a:srgbClr val="000000"/>
              </a:solidFill>
              <a:latin typeface="ArialMT"/>
            </a:endParaRPr>
          </a:p>
          <a:p>
            <a:pPr marL="457200" indent="-457200">
              <a:buAutoNum type="arabicPeriod"/>
            </a:pPr>
            <a:endParaRPr lang="en-US" sz="2000" dirty="0"/>
          </a:p>
        </p:txBody>
      </p:sp>
      <p:sp>
        <p:nvSpPr>
          <p:cNvPr id="3" name="Title 2">
            <a:extLst>
              <a:ext uri="{FF2B5EF4-FFF2-40B4-BE49-F238E27FC236}">
                <a16:creationId xmlns:a16="http://schemas.microsoft.com/office/drawing/2014/main" id="{1A3B4CA2-F57E-4384-BFE2-1893F7F87519}"/>
              </a:ext>
            </a:extLst>
          </p:cNvPr>
          <p:cNvSpPr>
            <a:spLocks noGrp="1"/>
          </p:cNvSpPr>
          <p:nvPr>
            <p:ph type="title"/>
          </p:nvPr>
        </p:nvSpPr>
        <p:spPr>
          <a:xfrm>
            <a:off x="655321" y="495335"/>
            <a:ext cx="10515600" cy="640714"/>
          </a:xfrm>
        </p:spPr>
        <p:txBody>
          <a:bodyPr/>
          <a:lstStyle/>
          <a:p>
            <a:r>
              <a:rPr lang="en-US" dirty="0"/>
              <a:t>CONFIGURE CI PIPELINE</a:t>
            </a:r>
          </a:p>
        </p:txBody>
      </p:sp>
    </p:spTree>
    <p:extLst>
      <p:ext uri="{BB962C8B-B14F-4D97-AF65-F5344CB8AC3E}">
        <p14:creationId xmlns:p14="http://schemas.microsoft.com/office/powerpoint/2010/main" val="286911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What is SAP UI5?</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311985"/>
            <a:ext cx="9799926" cy="2862322"/>
          </a:xfrm>
          <a:prstGeom prst="rect">
            <a:avLst/>
          </a:prstGeom>
          <a:noFill/>
        </p:spPr>
        <p:txBody>
          <a:bodyPr wrap="square" rtlCol="0">
            <a:spAutoFit/>
          </a:bodyPr>
          <a:lstStyle/>
          <a:p>
            <a:r>
              <a:rPr lang="en-US" sz="2000" dirty="0"/>
              <a:t>SAP UI5 is a framework which is built on open standards (HTML5,CSS,JS,iQuery) to create Responsive Web Application.</a:t>
            </a:r>
          </a:p>
          <a:p>
            <a:r>
              <a:rPr lang="en-US" sz="2000" dirty="0"/>
              <a:t>Framework – collection of libraries</a:t>
            </a:r>
          </a:p>
          <a:p>
            <a:r>
              <a:rPr lang="en-US" sz="2000" dirty="0"/>
              <a:t>Library – Collection of classes</a:t>
            </a:r>
          </a:p>
          <a:p>
            <a:r>
              <a:rPr lang="en-US" sz="2000" dirty="0"/>
              <a:t>Class – Collection of Methods, Attributes, Events and Aggregations </a:t>
            </a:r>
          </a:p>
          <a:p>
            <a:endParaRPr lang="en-US" sz="2000" dirty="0"/>
          </a:p>
          <a:p>
            <a:r>
              <a:rPr lang="en-US" sz="2000" dirty="0"/>
              <a:t>Where we do we check documentation on SAP UI5?</a:t>
            </a:r>
          </a:p>
          <a:p>
            <a:r>
              <a:rPr lang="en-US" sz="2000" dirty="0"/>
              <a:t>SAP UI5 SDK – </a:t>
            </a:r>
            <a:r>
              <a:rPr lang="en-US" sz="2000" dirty="0">
                <a:hlinkClick r:id="rId2"/>
              </a:rPr>
              <a:t>https://sapui5.hana.ondemand.com</a:t>
            </a:r>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D32D8CB-A46A-9C0E-C17A-683AB89B9F81}"/>
                  </a:ext>
                </a:extLst>
              </p14:cNvPr>
              <p14:cNvContentPartPr/>
              <p14:nvPr/>
            </p14:nvContentPartPr>
            <p14:xfrm>
              <a:off x="3820080" y="3596600"/>
              <a:ext cx="360" cy="360"/>
            </p14:xfrm>
          </p:contentPart>
        </mc:Choice>
        <mc:Fallback>
          <p:pic>
            <p:nvPicPr>
              <p:cNvPr id="2" name="Ink 1">
                <a:extLst>
                  <a:ext uri="{FF2B5EF4-FFF2-40B4-BE49-F238E27FC236}">
                    <a16:creationId xmlns:a16="http://schemas.microsoft.com/office/drawing/2014/main" id="{3D32D8CB-A46A-9C0E-C17A-683AB89B9F81}"/>
                  </a:ext>
                </a:extLst>
              </p:cNvPr>
              <p:cNvPicPr/>
              <p:nvPr/>
            </p:nvPicPr>
            <p:blipFill>
              <a:blip r:embed="rId4"/>
              <a:stretch>
                <a:fillRect/>
              </a:stretch>
            </p:blipFill>
            <p:spPr>
              <a:xfrm>
                <a:off x="3811080" y="3587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27A678B-2FED-F7EF-9C2B-06418733E37E}"/>
                  </a:ext>
                </a:extLst>
              </p14:cNvPr>
              <p14:cNvContentPartPr/>
              <p14:nvPr/>
            </p14:nvContentPartPr>
            <p14:xfrm>
              <a:off x="4094040" y="3677600"/>
              <a:ext cx="360" cy="360"/>
            </p14:xfrm>
          </p:contentPart>
        </mc:Choice>
        <mc:Fallback>
          <p:pic>
            <p:nvPicPr>
              <p:cNvPr id="3" name="Ink 2">
                <a:extLst>
                  <a:ext uri="{FF2B5EF4-FFF2-40B4-BE49-F238E27FC236}">
                    <a16:creationId xmlns:a16="http://schemas.microsoft.com/office/drawing/2014/main" id="{D27A678B-2FED-F7EF-9C2B-06418733E37E}"/>
                  </a:ext>
                </a:extLst>
              </p:cNvPr>
              <p:cNvPicPr/>
              <p:nvPr/>
            </p:nvPicPr>
            <p:blipFill>
              <a:blip r:embed="rId4"/>
              <a:stretch>
                <a:fillRect/>
              </a:stretch>
            </p:blipFill>
            <p:spPr>
              <a:xfrm>
                <a:off x="4085400" y="3668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702CA31-D2A6-4A36-8F7B-186116A29080}"/>
                  </a:ext>
                </a:extLst>
              </p14:cNvPr>
              <p14:cNvContentPartPr/>
              <p14:nvPr/>
            </p14:nvContentPartPr>
            <p14:xfrm>
              <a:off x="5130480" y="3840320"/>
              <a:ext cx="360" cy="360"/>
            </p14:xfrm>
          </p:contentPart>
        </mc:Choice>
        <mc:Fallback>
          <p:pic>
            <p:nvPicPr>
              <p:cNvPr id="4" name="Ink 3">
                <a:extLst>
                  <a:ext uri="{FF2B5EF4-FFF2-40B4-BE49-F238E27FC236}">
                    <a16:creationId xmlns:a16="http://schemas.microsoft.com/office/drawing/2014/main" id="{9702CA31-D2A6-4A36-8F7B-186116A29080}"/>
                  </a:ext>
                </a:extLst>
              </p:cNvPr>
              <p:cNvPicPr/>
              <p:nvPr/>
            </p:nvPicPr>
            <p:blipFill>
              <a:blip r:embed="rId4"/>
              <a:stretch>
                <a:fillRect/>
              </a:stretch>
            </p:blipFill>
            <p:spPr>
              <a:xfrm>
                <a:off x="5121480" y="38316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89CF9FD2-8181-9C46-53BD-7C571EDE9B2B}"/>
                  </a:ext>
                </a:extLst>
              </p14:cNvPr>
              <p14:cNvContentPartPr/>
              <p14:nvPr/>
            </p14:nvContentPartPr>
            <p14:xfrm>
              <a:off x="5313360" y="3687680"/>
              <a:ext cx="360" cy="360"/>
            </p14:xfrm>
          </p:contentPart>
        </mc:Choice>
        <mc:Fallback>
          <p:pic>
            <p:nvPicPr>
              <p:cNvPr id="5" name="Ink 4">
                <a:extLst>
                  <a:ext uri="{FF2B5EF4-FFF2-40B4-BE49-F238E27FC236}">
                    <a16:creationId xmlns:a16="http://schemas.microsoft.com/office/drawing/2014/main" id="{89CF9FD2-8181-9C46-53BD-7C571EDE9B2B}"/>
                  </a:ext>
                </a:extLst>
              </p:cNvPr>
              <p:cNvPicPr/>
              <p:nvPr/>
            </p:nvPicPr>
            <p:blipFill>
              <a:blip r:embed="rId4"/>
              <a:stretch>
                <a:fillRect/>
              </a:stretch>
            </p:blipFill>
            <p:spPr>
              <a:xfrm>
                <a:off x="5304360" y="36790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8BC2D7E2-7DA4-0D2B-6CC7-0D8553FA297F}"/>
                  </a:ext>
                </a:extLst>
              </p14:cNvPr>
              <p14:cNvContentPartPr/>
              <p14:nvPr/>
            </p14:nvContentPartPr>
            <p14:xfrm>
              <a:off x="6248280" y="3677600"/>
              <a:ext cx="360" cy="360"/>
            </p14:xfrm>
          </p:contentPart>
        </mc:Choice>
        <mc:Fallback>
          <p:pic>
            <p:nvPicPr>
              <p:cNvPr id="6" name="Ink 5">
                <a:extLst>
                  <a:ext uri="{FF2B5EF4-FFF2-40B4-BE49-F238E27FC236}">
                    <a16:creationId xmlns:a16="http://schemas.microsoft.com/office/drawing/2014/main" id="{8BC2D7E2-7DA4-0D2B-6CC7-0D8553FA297F}"/>
                  </a:ext>
                </a:extLst>
              </p:cNvPr>
              <p:cNvPicPr/>
              <p:nvPr/>
            </p:nvPicPr>
            <p:blipFill>
              <a:blip r:embed="rId4"/>
              <a:stretch>
                <a:fillRect/>
              </a:stretch>
            </p:blipFill>
            <p:spPr>
              <a:xfrm>
                <a:off x="6239640" y="3668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301CE064-D65A-972A-3D45-34690F1A018B}"/>
                  </a:ext>
                </a:extLst>
              </p14:cNvPr>
              <p14:cNvContentPartPr/>
              <p14:nvPr/>
            </p14:nvContentPartPr>
            <p14:xfrm>
              <a:off x="5110320" y="3777680"/>
              <a:ext cx="360" cy="2160"/>
            </p14:xfrm>
          </p:contentPart>
        </mc:Choice>
        <mc:Fallback>
          <p:pic>
            <p:nvPicPr>
              <p:cNvPr id="7" name="Ink 6">
                <a:extLst>
                  <a:ext uri="{FF2B5EF4-FFF2-40B4-BE49-F238E27FC236}">
                    <a16:creationId xmlns:a16="http://schemas.microsoft.com/office/drawing/2014/main" id="{301CE064-D65A-972A-3D45-34690F1A018B}"/>
                  </a:ext>
                </a:extLst>
              </p:cNvPr>
              <p:cNvPicPr/>
              <p:nvPr/>
            </p:nvPicPr>
            <p:blipFill>
              <a:blip r:embed="rId4"/>
              <a:stretch>
                <a:fillRect/>
              </a:stretch>
            </p:blipFill>
            <p:spPr>
              <a:xfrm>
                <a:off x="5101320" y="3769040"/>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6B759EC7-AD92-A212-3D4C-AE74A59047A8}"/>
                  </a:ext>
                </a:extLst>
              </p14:cNvPr>
              <p14:cNvContentPartPr/>
              <p14:nvPr/>
            </p14:nvContentPartPr>
            <p14:xfrm>
              <a:off x="5161080" y="3667520"/>
              <a:ext cx="360" cy="360"/>
            </p14:xfrm>
          </p:contentPart>
        </mc:Choice>
        <mc:Fallback>
          <p:pic>
            <p:nvPicPr>
              <p:cNvPr id="8" name="Ink 7">
                <a:extLst>
                  <a:ext uri="{FF2B5EF4-FFF2-40B4-BE49-F238E27FC236}">
                    <a16:creationId xmlns:a16="http://schemas.microsoft.com/office/drawing/2014/main" id="{6B759EC7-AD92-A212-3D4C-AE74A59047A8}"/>
                  </a:ext>
                </a:extLst>
              </p:cNvPr>
              <p:cNvPicPr/>
              <p:nvPr/>
            </p:nvPicPr>
            <p:blipFill>
              <a:blip r:embed="rId4"/>
              <a:stretch>
                <a:fillRect/>
              </a:stretch>
            </p:blipFill>
            <p:spPr>
              <a:xfrm>
                <a:off x="5152440" y="3658880"/>
                <a:ext cx="18000" cy="18000"/>
              </a:xfrm>
              <a:prstGeom prst="rect">
                <a:avLst/>
              </a:prstGeom>
            </p:spPr>
          </p:pic>
        </mc:Fallback>
      </mc:AlternateContent>
    </p:spTree>
    <p:extLst>
      <p:ext uri="{BB962C8B-B14F-4D97-AF65-F5344CB8AC3E}">
        <p14:creationId xmlns:p14="http://schemas.microsoft.com/office/powerpoint/2010/main" val="59016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What is SAP UI5?</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311985"/>
            <a:ext cx="9799926" cy="2862322"/>
          </a:xfrm>
          <a:prstGeom prst="rect">
            <a:avLst/>
          </a:prstGeom>
          <a:noFill/>
        </p:spPr>
        <p:txBody>
          <a:bodyPr wrap="square" rtlCol="0">
            <a:spAutoFit/>
          </a:bodyPr>
          <a:lstStyle/>
          <a:p>
            <a:r>
              <a:rPr lang="en-US" sz="2000" dirty="0"/>
              <a:t>SAP UI5 is a framework which is built on open standards (HTML5,CSS,JS,iQuery) to create Responsive Web Application.</a:t>
            </a:r>
          </a:p>
          <a:p>
            <a:r>
              <a:rPr lang="en-US" sz="2000" dirty="0"/>
              <a:t>Framework – collection of libraries</a:t>
            </a:r>
          </a:p>
          <a:p>
            <a:r>
              <a:rPr lang="en-US" sz="2000" dirty="0"/>
              <a:t>Library – Collection of classes</a:t>
            </a:r>
          </a:p>
          <a:p>
            <a:r>
              <a:rPr lang="en-US" sz="2000" dirty="0"/>
              <a:t>Class – Collection of Methods, Attributes, Events and Aggregations </a:t>
            </a:r>
          </a:p>
          <a:p>
            <a:endParaRPr lang="en-US" sz="2000" dirty="0"/>
          </a:p>
          <a:p>
            <a:r>
              <a:rPr lang="en-US" sz="2000" dirty="0"/>
              <a:t>Where we do we check documentation on SAP UI5?</a:t>
            </a:r>
          </a:p>
          <a:p>
            <a:r>
              <a:rPr lang="en-US" sz="2000" dirty="0"/>
              <a:t>SAP UI5 SDK – </a:t>
            </a:r>
            <a:r>
              <a:rPr lang="en-US" sz="2000" dirty="0">
                <a:hlinkClick r:id="rId2"/>
              </a:rPr>
              <a:t>https://sapui5.hana.ondemand.com</a:t>
            </a:r>
            <a:endParaRPr lang="en-US" sz="2000" dirty="0"/>
          </a:p>
          <a:p>
            <a:endParaRPr lang="en-US" sz="2000" dirty="0"/>
          </a:p>
        </p:txBody>
      </p:sp>
    </p:spTree>
    <p:extLst>
      <p:ext uri="{BB962C8B-B14F-4D97-AF65-F5344CB8AC3E}">
        <p14:creationId xmlns:p14="http://schemas.microsoft.com/office/powerpoint/2010/main" val="261821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AC9454F-B963-4304-9D8D-D42D16F31387}"/>
              </a:ext>
            </a:extLst>
          </p:cNvPr>
          <p:cNvSpPr>
            <a:spLocks noGrp="1"/>
          </p:cNvSpPr>
          <p:nvPr>
            <p:ph type="title"/>
          </p:nvPr>
        </p:nvSpPr>
        <p:spPr/>
        <p:txBody>
          <a:bodyPr/>
          <a:lstStyle/>
          <a:p>
            <a:r>
              <a:rPr lang="en-US" dirty="0"/>
              <a:t>Working with MVC</a:t>
            </a:r>
          </a:p>
        </p:txBody>
      </p:sp>
      <p:sp>
        <p:nvSpPr>
          <p:cNvPr id="18" name="TextBox 17">
            <a:extLst>
              <a:ext uri="{FF2B5EF4-FFF2-40B4-BE49-F238E27FC236}">
                <a16:creationId xmlns:a16="http://schemas.microsoft.com/office/drawing/2014/main" id="{494DE54C-1859-478E-8753-B17808915D58}"/>
              </a:ext>
            </a:extLst>
          </p:cNvPr>
          <p:cNvSpPr txBox="1"/>
          <p:nvPr/>
        </p:nvSpPr>
        <p:spPr>
          <a:xfrm>
            <a:off x="655321" y="1136069"/>
            <a:ext cx="9799926" cy="2246769"/>
          </a:xfrm>
          <a:prstGeom prst="rect">
            <a:avLst/>
          </a:prstGeom>
          <a:noFill/>
        </p:spPr>
        <p:txBody>
          <a:bodyPr wrap="square" rtlCol="0">
            <a:spAutoFit/>
          </a:bodyPr>
          <a:lstStyle/>
          <a:p>
            <a:r>
              <a:rPr lang="en-US" sz="2000" dirty="0"/>
              <a:t>What is the development methodology used in developing?</a:t>
            </a:r>
          </a:p>
          <a:p>
            <a:endParaRPr lang="en-US" sz="2000" dirty="0"/>
          </a:p>
          <a:p>
            <a:r>
              <a:rPr lang="en-US" sz="2000" dirty="0"/>
              <a:t>MVC architecture is used in software industry to build UI applications.</a:t>
            </a:r>
          </a:p>
          <a:p>
            <a:endParaRPr lang="en-US" sz="2000" dirty="0"/>
          </a:p>
          <a:p>
            <a:r>
              <a:rPr lang="en-US" sz="2000" dirty="0"/>
              <a:t>Model – We keep all our application data into the model</a:t>
            </a:r>
          </a:p>
          <a:p>
            <a:r>
              <a:rPr lang="en-US" sz="2000" dirty="0"/>
              <a:t>View – The user interface with which user will interact with our application</a:t>
            </a:r>
          </a:p>
          <a:p>
            <a:r>
              <a:rPr lang="en-US" sz="2000" dirty="0"/>
              <a:t>Controller – Which is where our application logic is being kept</a:t>
            </a:r>
          </a:p>
        </p:txBody>
      </p:sp>
      <p:grpSp>
        <p:nvGrpSpPr>
          <p:cNvPr id="2" name="Group 1">
            <a:extLst>
              <a:ext uri="{FF2B5EF4-FFF2-40B4-BE49-F238E27FC236}">
                <a16:creationId xmlns:a16="http://schemas.microsoft.com/office/drawing/2014/main" id="{29B26C77-2553-651D-9069-7BA9060BBDC6}"/>
              </a:ext>
            </a:extLst>
          </p:cNvPr>
          <p:cNvGrpSpPr/>
          <p:nvPr/>
        </p:nvGrpSpPr>
        <p:grpSpPr>
          <a:xfrm>
            <a:off x="2055790" y="3708090"/>
            <a:ext cx="8489627" cy="2247475"/>
            <a:chOff x="1101634" y="2161706"/>
            <a:chExt cx="10241280" cy="3468607"/>
          </a:xfrm>
        </p:grpSpPr>
        <p:sp>
          <p:nvSpPr>
            <p:cNvPr id="4" name="Rectangle 3">
              <a:extLst>
                <a:ext uri="{FF2B5EF4-FFF2-40B4-BE49-F238E27FC236}">
                  <a16:creationId xmlns:a16="http://schemas.microsoft.com/office/drawing/2014/main" id="{1D22F5DD-84B1-B13D-0876-7D2421ED91DC}"/>
                </a:ext>
              </a:extLst>
            </p:cNvPr>
            <p:cNvSpPr/>
            <p:nvPr/>
          </p:nvSpPr>
          <p:spPr>
            <a:xfrm>
              <a:off x="4667794" y="2505670"/>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Controller</a:t>
              </a:r>
            </a:p>
            <a:p>
              <a:pPr algn="ctr"/>
              <a:r>
                <a:rPr lang="en-US" sz="1400" dirty="0"/>
                <a:t>(Processing)</a:t>
              </a:r>
            </a:p>
          </p:txBody>
        </p:sp>
        <p:sp>
          <p:nvSpPr>
            <p:cNvPr id="5" name="Rectangle 4">
              <a:extLst>
                <a:ext uri="{FF2B5EF4-FFF2-40B4-BE49-F238E27FC236}">
                  <a16:creationId xmlns:a16="http://schemas.microsoft.com/office/drawing/2014/main" id="{2CE57F16-011B-7345-E3C1-F83B70C2172F}"/>
                </a:ext>
              </a:extLst>
            </p:cNvPr>
            <p:cNvSpPr/>
            <p:nvPr/>
          </p:nvSpPr>
          <p:spPr>
            <a:xfrm>
              <a:off x="8826137" y="4706983"/>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a:t>
              </a:r>
            </a:p>
            <a:p>
              <a:pPr algn="ctr"/>
              <a:r>
                <a:rPr lang="en-US" sz="1400" dirty="0"/>
                <a:t>(Data)</a:t>
              </a:r>
            </a:p>
          </p:txBody>
        </p:sp>
        <p:sp>
          <p:nvSpPr>
            <p:cNvPr id="6" name="Rectangle 5">
              <a:extLst>
                <a:ext uri="{FF2B5EF4-FFF2-40B4-BE49-F238E27FC236}">
                  <a16:creationId xmlns:a16="http://schemas.microsoft.com/office/drawing/2014/main" id="{7027945A-0AD8-4EC0-0C83-B79A4D985C4E}"/>
                </a:ext>
              </a:extLst>
            </p:cNvPr>
            <p:cNvSpPr/>
            <p:nvPr/>
          </p:nvSpPr>
          <p:spPr>
            <a:xfrm>
              <a:off x="1101634" y="4706983"/>
              <a:ext cx="251677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 (I/O)</a:t>
              </a:r>
            </a:p>
          </p:txBody>
        </p:sp>
        <p:cxnSp>
          <p:nvCxnSpPr>
            <p:cNvPr id="7" name="Connector: Elbow 6">
              <a:extLst>
                <a:ext uri="{FF2B5EF4-FFF2-40B4-BE49-F238E27FC236}">
                  <a16:creationId xmlns:a16="http://schemas.microsoft.com/office/drawing/2014/main" id="{C29A78DB-A373-1C81-CF66-0EE60999745C}"/>
                </a:ext>
              </a:extLst>
            </p:cNvPr>
            <p:cNvCxnSpPr>
              <a:stCxn id="6" idx="0"/>
              <a:endCxn id="4" idx="1"/>
            </p:cNvCxnSpPr>
            <p:nvPr/>
          </p:nvCxnSpPr>
          <p:spPr>
            <a:xfrm rot="5400000" flipH="1" flipV="1">
              <a:off x="2644084" y="2683274"/>
              <a:ext cx="1739648" cy="2307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AB94-DF89-C402-BFE6-05AC20A832B1}"/>
                </a:ext>
              </a:extLst>
            </p:cNvPr>
            <p:cNvSpPr txBox="1"/>
            <p:nvPr/>
          </p:nvSpPr>
          <p:spPr>
            <a:xfrm>
              <a:off x="1419497" y="3962400"/>
              <a:ext cx="1053736" cy="475003"/>
            </a:xfrm>
            <a:prstGeom prst="rect">
              <a:avLst/>
            </a:prstGeom>
            <a:noFill/>
          </p:spPr>
          <p:txBody>
            <a:bodyPr wrap="square" rtlCol="0">
              <a:spAutoFit/>
            </a:bodyPr>
            <a:lstStyle/>
            <a:p>
              <a:r>
                <a:rPr lang="en-US" sz="1400" dirty="0"/>
                <a:t>events</a:t>
              </a:r>
            </a:p>
          </p:txBody>
        </p:sp>
        <p:sp>
          <p:nvSpPr>
            <p:cNvPr id="9" name="Oval 8">
              <a:extLst>
                <a:ext uri="{FF2B5EF4-FFF2-40B4-BE49-F238E27FC236}">
                  <a16:creationId xmlns:a16="http://schemas.microsoft.com/office/drawing/2014/main" id="{A2C85BB3-1DAB-55BF-AC4F-41122D21EB9E}"/>
                </a:ext>
              </a:extLst>
            </p:cNvPr>
            <p:cNvSpPr/>
            <p:nvPr/>
          </p:nvSpPr>
          <p:spPr>
            <a:xfrm>
              <a:off x="5747658" y="2161706"/>
              <a:ext cx="2394857" cy="50197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Event handlers</a:t>
              </a:r>
            </a:p>
          </p:txBody>
        </p:sp>
        <p:cxnSp>
          <p:nvCxnSpPr>
            <p:cNvPr id="10" name="Connector: Elbow 9">
              <a:extLst>
                <a:ext uri="{FF2B5EF4-FFF2-40B4-BE49-F238E27FC236}">
                  <a16:creationId xmlns:a16="http://schemas.microsoft.com/office/drawing/2014/main" id="{6C1356D4-5A47-D752-0DEE-917A554887D0}"/>
                </a:ext>
              </a:extLst>
            </p:cNvPr>
            <p:cNvCxnSpPr>
              <a:stCxn id="4" idx="3"/>
              <a:endCxn id="5" idx="0"/>
            </p:cNvCxnSpPr>
            <p:nvPr/>
          </p:nvCxnSpPr>
          <p:spPr>
            <a:xfrm>
              <a:off x="7184571" y="2967335"/>
              <a:ext cx="2899955" cy="17396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A9CE41-60FB-F0FC-63D2-8BB49567F2ED}"/>
                </a:ext>
              </a:extLst>
            </p:cNvPr>
            <p:cNvCxnSpPr>
              <a:stCxn id="6" idx="3"/>
              <a:endCxn id="5" idx="1"/>
            </p:cNvCxnSpPr>
            <p:nvPr/>
          </p:nvCxnSpPr>
          <p:spPr>
            <a:xfrm>
              <a:off x="3618411" y="5168648"/>
              <a:ext cx="52077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1AFDF75-DFEB-BDD4-EABA-D00B318401FE}"/>
                </a:ext>
              </a:extLst>
            </p:cNvPr>
            <p:cNvSpPr txBox="1"/>
            <p:nvPr/>
          </p:nvSpPr>
          <p:spPr>
            <a:xfrm>
              <a:off x="5181600" y="4833258"/>
              <a:ext cx="2516777" cy="475003"/>
            </a:xfrm>
            <a:prstGeom prst="rect">
              <a:avLst/>
            </a:prstGeom>
            <a:noFill/>
          </p:spPr>
          <p:txBody>
            <a:bodyPr wrap="square" rtlCol="0">
              <a:spAutoFit/>
            </a:bodyPr>
            <a:lstStyle/>
            <a:p>
              <a:r>
                <a:rPr lang="en-US" sz="1400" dirty="0"/>
                <a:t>Data binding</a:t>
              </a:r>
            </a:p>
          </p:txBody>
        </p:sp>
      </p:grpSp>
    </p:spTree>
    <p:extLst>
      <p:ext uri="{BB962C8B-B14F-4D97-AF65-F5344CB8AC3E}">
        <p14:creationId xmlns:p14="http://schemas.microsoft.com/office/powerpoint/2010/main" val="249146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321" y="1103784"/>
            <a:ext cx="11696243" cy="400110"/>
          </a:xfrm>
          <a:prstGeom prst="rect">
            <a:avLst/>
          </a:prstGeom>
          <a:noFill/>
        </p:spPr>
        <p:txBody>
          <a:bodyPr wrap="square" rtlCol="0">
            <a:spAutoFit/>
          </a:bodyPr>
          <a:lstStyle/>
          <a:p>
            <a:r>
              <a:rPr lang="en-US" sz="2000" dirty="0"/>
              <a:t>Create your first MVC application with display data</a:t>
            </a:r>
          </a:p>
        </p:txBody>
      </p:sp>
      <p:sp>
        <p:nvSpPr>
          <p:cNvPr id="10" name="Title 9">
            <a:extLst>
              <a:ext uri="{FF2B5EF4-FFF2-40B4-BE49-F238E27FC236}">
                <a16:creationId xmlns:a16="http://schemas.microsoft.com/office/drawing/2014/main" id="{253D13B3-477A-47CD-BF47-61ECA1FA6980}"/>
              </a:ext>
            </a:extLst>
          </p:cNvPr>
          <p:cNvSpPr>
            <a:spLocks noGrp="1"/>
          </p:cNvSpPr>
          <p:nvPr>
            <p:ph type="title"/>
          </p:nvPr>
        </p:nvSpPr>
        <p:spPr/>
        <p:txBody>
          <a:bodyPr/>
          <a:lstStyle/>
          <a:p>
            <a:r>
              <a:rPr lang="en-US" sz="2400" b="1" dirty="0"/>
              <a:t>HANDS-ON: </a:t>
            </a:r>
            <a:r>
              <a:rPr lang="en-US" sz="2400" dirty="0"/>
              <a:t>Create First MVC Application</a:t>
            </a:r>
            <a:endParaRPr lang="en-IN" dirty="0"/>
          </a:p>
        </p:txBody>
      </p:sp>
      <p:pic>
        <p:nvPicPr>
          <p:cNvPr id="14" name="Picture 13">
            <a:extLst>
              <a:ext uri="{FF2B5EF4-FFF2-40B4-BE49-F238E27FC236}">
                <a16:creationId xmlns:a16="http://schemas.microsoft.com/office/drawing/2014/main" id="{1CE1B15B-C260-C73B-697C-5DF1D1F22AA5}"/>
              </a:ext>
            </a:extLst>
          </p:cNvPr>
          <p:cNvPicPr>
            <a:picLocks noChangeAspect="1"/>
          </p:cNvPicPr>
          <p:nvPr/>
        </p:nvPicPr>
        <p:blipFill>
          <a:blip r:embed="rId2"/>
          <a:stretch>
            <a:fillRect/>
          </a:stretch>
        </p:blipFill>
        <p:spPr>
          <a:xfrm>
            <a:off x="655321" y="1970523"/>
            <a:ext cx="4258084" cy="2916954"/>
          </a:xfrm>
          <a:prstGeom prst="rect">
            <a:avLst/>
          </a:prstGeom>
        </p:spPr>
      </p:pic>
    </p:spTree>
    <p:extLst>
      <p:ext uri="{BB962C8B-B14F-4D97-AF65-F5344CB8AC3E}">
        <p14:creationId xmlns:p14="http://schemas.microsoft.com/office/powerpoint/2010/main" val="1405369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1271414" y="-4592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p>
        </p:txBody>
      </p:sp>
      <p:sp>
        <p:nvSpPr>
          <p:cNvPr id="3" name="Title 2">
            <a:extLst>
              <a:ext uri="{FF2B5EF4-FFF2-40B4-BE49-F238E27FC236}">
                <a16:creationId xmlns:a16="http://schemas.microsoft.com/office/drawing/2014/main" id="{528428DF-F0F0-4F0A-903A-A7179AF87484}"/>
              </a:ext>
            </a:extLst>
          </p:cNvPr>
          <p:cNvSpPr>
            <a:spLocks noGrp="1"/>
          </p:cNvSpPr>
          <p:nvPr>
            <p:ph type="title"/>
          </p:nvPr>
        </p:nvSpPr>
        <p:spPr>
          <a:xfrm>
            <a:off x="655321" y="495335"/>
            <a:ext cx="10515600" cy="640714"/>
          </a:xfrm>
        </p:spPr>
        <p:txBody>
          <a:bodyPr/>
          <a:lstStyle/>
          <a:p>
            <a:r>
              <a:rPr lang="en-US" dirty="0"/>
              <a:t>HANDS-ON: Integrate with service API - Promises</a:t>
            </a:r>
          </a:p>
        </p:txBody>
      </p:sp>
      <p:sp>
        <p:nvSpPr>
          <p:cNvPr id="7" name="Rectangle: Rounded Corners 6">
            <a:extLst>
              <a:ext uri="{FF2B5EF4-FFF2-40B4-BE49-F238E27FC236}">
                <a16:creationId xmlns:a16="http://schemas.microsoft.com/office/drawing/2014/main" id="{ACB6F757-3A5E-7E5C-C2BB-41181C4D9B03}"/>
              </a:ext>
            </a:extLst>
          </p:cNvPr>
          <p:cNvSpPr/>
          <p:nvPr/>
        </p:nvSpPr>
        <p:spPr>
          <a:xfrm>
            <a:off x="8363971" y="2046686"/>
            <a:ext cx="2259328" cy="853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Vendor API</a:t>
            </a:r>
            <a:endParaRPr lang="en-US" dirty="0"/>
          </a:p>
        </p:txBody>
      </p:sp>
      <p:sp>
        <p:nvSpPr>
          <p:cNvPr id="8" name="Rectangle: Rounded Corners 7">
            <a:extLst>
              <a:ext uri="{FF2B5EF4-FFF2-40B4-BE49-F238E27FC236}">
                <a16:creationId xmlns:a16="http://schemas.microsoft.com/office/drawing/2014/main" id="{7CC35996-9682-8234-5214-2EBACADF3AC2}"/>
              </a:ext>
            </a:extLst>
          </p:cNvPr>
          <p:cNvSpPr/>
          <p:nvPr/>
        </p:nvSpPr>
        <p:spPr>
          <a:xfrm>
            <a:off x="1438021" y="2024006"/>
            <a:ext cx="2447108" cy="94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ectangle: Rounded Corners 8">
            <a:extLst>
              <a:ext uri="{FF2B5EF4-FFF2-40B4-BE49-F238E27FC236}">
                <a16:creationId xmlns:a16="http://schemas.microsoft.com/office/drawing/2014/main" id="{6B4C5296-37EC-68A4-0A8E-B464A737D80E}"/>
              </a:ext>
            </a:extLst>
          </p:cNvPr>
          <p:cNvSpPr/>
          <p:nvPr/>
        </p:nvSpPr>
        <p:spPr>
          <a:xfrm>
            <a:off x="1438021" y="3198349"/>
            <a:ext cx="2386149" cy="931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7" name="Rectangle 26">
            <a:extLst>
              <a:ext uri="{FF2B5EF4-FFF2-40B4-BE49-F238E27FC236}">
                <a16:creationId xmlns:a16="http://schemas.microsoft.com/office/drawing/2014/main" id="{BF12656D-58B9-8CCF-B632-B39F0395D9B8}"/>
              </a:ext>
            </a:extLst>
          </p:cNvPr>
          <p:cNvSpPr/>
          <p:nvPr/>
        </p:nvSpPr>
        <p:spPr>
          <a:xfrm>
            <a:off x="4441817" y="2023526"/>
            <a:ext cx="1484277" cy="94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Service.js</a:t>
            </a:r>
          </a:p>
        </p:txBody>
      </p:sp>
      <p:cxnSp>
        <p:nvCxnSpPr>
          <p:cNvPr id="28" name="Straight Arrow Connector 27">
            <a:extLst>
              <a:ext uri="{FF2B5EF4-FFF2-40B4-BE49-F238E27FC236}">
                <a16:creationId xmlns:a16="http://schemas.microsoft.com/office/drawing/2014/main" id="{4D86EF39-869E-5F0C-0E6F-6203D513874E}"/>
              </a:ext>
            </a:extLst>
          </p:cNvPr>
          <p:cNvCxnSpPr>
            <a:stCxn id="8" idx="3"/>
            <a:endCxn id="27" idx="1"/>
          </p:cNvCxnSpPr>
          <p:nvPr/>
        </p:nvCxnSpPr>
        <p:spPr>
          <a:xfrm flipV="1">
            <a:off x="3885129" y="2493789"/>
            <a:ext cx="556688" cy="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C75C0E-D73C-4D41-9D8F-C9E82FA3E705}"/>
              </a:ext>
            </a:extLst>
          </p:cNvPr>
          <p:cNvSpPr txBox="1"/>
          <p:nvPr/>
        </p:nvSpPr>
        <p:spPr>
          <a:xfrm>
            <a:off x="4432817" y="3335366"/>
            <a:ext cx="2386149" cy="923330"/>
          </a:xfrm>
          <a:prstGeom prst="rect">
            <a:avLst/>
          </a:prstGeom>
          <a:noFill/>
        </p:spPr>
        <p:txBody>
          <a:bodyPr wrap="square" rtlCol="0">
            <a:spAutoFit/>
          </a:bodyPr>
          <a:lstStyle/>
          <a:p>
            <a:r>
              <a:rPr lang="en-US" dirty="0"/>
              <a:t>Asynchronous programming</a:t>
            </a:r>
          </a:p>
          <a:p>
            <a:endParaRPr lang="en-US" dirty="0"/>
          </a:p>
        </p:txBody>
      </p:sp>
      <p:sp>
        <p:nvSpPr>
          <p:cNvPr id="30" name="Rectangle 29">
            <a:extLst>
              <a:ext uri="{FF2B5EF4-FFF2-40B4-BE49-F238E27FC236}">
                <a16:creationId xmlns:a16="http://schemas.microsoft.com/office/drawing/2014/main" id="{4BCDDA2E-AF87-62CF-8E8E-5786FEB85F3C}"/>
              </a:ext>
            </a:extLst>
          </p:cNvPr>
          <p:cNvSpPr/>
          <p:nvPr/>
        </p:nvSpPr>
        <p:spPr>
          <a:xfrm>
            <a:off x="1309048" y="4277227"/>
            <a:ext cx="4786951" cy="369332"/>
          </a:xfrm>
          <a:prstGeom prst="rect">
            <a:avLst/>
          </a:prstGeom>
        </p:spPr>
        <p:txBody>
          <a:bodyPr wrap="none">
            <a:spAutoFit/>
          </a:bodyPr>
          <a:lstStyle/>
          <a:p>
            <a:r>
              <a:rPr lang="en-US" dirty="0"/>
              <a:t>https://www.youtube.com/watch?v=zY6gnfxgb9I</a:t>
            </a:r>
          </a:p>
        </p:txBody>
      </p:sp>
      <p:sp>
        <p:nvSpPr>
          <p:cNvPr id="31" name="Rectangle 30">
            <a:extLst>
              <a:ext uri="{FF2B5EF4-FFF2-40B4-BE49-F238E27FC236}">
                <a16:creationId xmlns:a16="http://schemas.microsoft.com/office/drawing/2014/main" id="{87A07EFF-8A98-A1DD-EC04-DC19273CED87}"/>
              </a:ext>
            </a:extLst>
          </p:cNvPr>
          <p:cNvSpPr/>
          <p:nvPr/>
        </p:nvSpPr>
        <p:spPr>
          <a:xfrm>
            <a:off x="1363580" y="4628690"/>
            <a:ext cx="4880310" cy="369332"/>
          </a:xfrm>
          <a:prstGeom prst="rect">
            <a:avLst/>
          </a:prstGeom>
        </p:spPr>
        <p:txBody>
          <a:bodyPr wrap="none">
            <a:spAutoFit/>
          </a:bodyPr>
          <a:lstStyle/>
          <a:p>
            <a:r>
              <a:rPr lang="en-US" dirty="0"/>
              <a:t>https://www.youtube.com/watch?v=oxxOPqoezjA</a:t>
            </a:r>
          </a:p>
        </p:txBody>
      </p:sp>
      <p:cxnSp>
        <p:nvCxnSpPr>
          <p:cNvPr id="32" name="Straight Connector 31">
            <a:extLst>
              <a:ext uri="{FF2B5EF4-FFF2-40B4-BE49-F238E27FC236}">
                <a16:creationId xmlns:a16="http://schemas.microsoft.com/office/drawing/2014/main" id="{01985667-2E02-BE34-94F6-DFA25E4AC808}"/>
              </a:ext>
            </a:extLst>
          </p:cNvPr>
          <p:cNvCxnSpPr>
            <a:stCxn id="27" idx="3"/>
            <a:endCxn id="7" idx="1"/>
          </p:cNvCxnSpPr>
          <p:nvPr/>
        </p:nvCxnSpPr>
        <p:spPr>
          <a:xfrm flipV="1">
            <a:off x="5926094" y="2473406"/>
            <a:ext cx="2437877" cy="20383"/>
          </a:xfrm>
          <a:prstGeom prst="line">
            <a:avLst/>
          </a:prstGeom>
          <a:ln w="9525" cmpd="dbl">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BE763972-2BE9-D7D0-16A2-BC8C11D4AD7B}"/>
              </a:ext>
            </a:extLst>
          </p:cNvPr>
          <p:cNvCxnSpPr>
            <a:cxnSpLocks/>
          </p:cNvCxnSpPr>
          <p:nvPr/>
        </p:nvCxnSpPr>
        <p:spPr>
          <a:xfrm flipV="1">
            <a:off x="7474226" y="1281953"/>
            <a:ext cx="0" cy="5039334"/>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4F65549-BE60-D7D7-23BF-7BD674BAEF82}"/>
                  </a:ext>
                </a:extLst>
              </p14:cNvPr>
              <p14:cNvContentPartPr/>
              <p14:nvPr/>
            </p14:nvContentPartPr>
            <p14:xfrm>
              <a:off x="3118800" y="4713960"/>
              <a:ext cx="360" cy="360"/>
            </p14:xfrm>
          </p:contentPart>
        </mc:Choice>
        <mc:Fallback>
          <p:pic>
            <p:nvPicPr>
              <p:cNvPr id="4" name="Ink 3">
                <a:extLst>
                  <a:ext uri="{FF2B5EF4-FFF2-40B4-BE49-F238E27FC236}">
                    <a16:creationId xmlns:a16="http://schemas.microsoft.com/office/drawing/2014/main" id="{84F65549-BE60-D7D7-23BF-7BD674BAEF82}"/>
                  </a:ext>
                </a:extLst>
              </p:cNvPr>
              <p:cNvPicPr/>
              <p:nvPr/>
            </p:nvPicPr>
            <p:blipFill>
              <a:blip r:embed="rId3"/>
              <a:stretch>
                <a:fillRect/>
              </a:stretch>
            </p:blipFill>
            <p:spPr>
              <a:xfrm>
                <a:off x="3109800" y="47053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36B9954-9129-9DEB-5754-B9A56E05CD2C}"/>
                  </a:ext>
                </a:extLst>
              </p14:cNvPr>
              <p14:cNvContentPartPr/>
              <p14:nvPr/>
            </p14:nvContentPartPr>
            <p14:xfrm>
              <a:off x="2824680" y="4378800"/>
              <a:ext cx="360" cy="360"/>
            </p14:xfrm>
          </p:contentPart>
        </mc:Choice>
        <mc:Fallback>
          <p:pic>
            <p:nvPicPr>
              <p:cNvPr id="5" name="Ink 4">
                <a:extLst>
                  <a:ext uri="{FF2B5EF4-FFF2-40B4-BE49-F238E27FC236}">
                    <a16:creationId xmlns:a16="http://schemas.microsoft.com/office/drawing/2014/main" id="{636B9954-9129-9DEB-5754-B9A56E05CD2C}"/>
                  </a:ext>
                </a:extLst>
              </p:cNvPr>
              <p:cNvPicPr/>
              <p:nvPr/>
            </p:nvPicPr>
            <p:blipFill>
              <a:blip r:embed="rId3"/>
              <a:stretch>
                <a:fillRect/>
              </a:stretch>
            </p:blipFill>
            <p:spPr>
              <a:xfrm>
                <a:off x="2815680" y="4370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4DEE638-6C30-832A-0F6E-A847B91D05B4}"/>
                  </a:ext>
                </a:extLst>
              </p14:cNvPr>
              <p14:cNvContentPartPr/>
              <p14:nvPr/>
            </p14:nvContentPartPr>
            <p14:xfrm>
              <a:off x="3962280" y="4551600"/>
              <a:ext cx="4320" cy="10800"/>
            </p14:xfrm>
          </p:contentPart>
        </mc:Choice>
        <mc:Fallback>
          <p:pic>
            <p:nvPicPr>
              <p:cNvPr id="6" name="Ink 5">
                <a:extLst>
                  <a:ext uri="{FF2B5EF4-FFF2-40B4-BE49-F238E27FC236}">
                    <a16:creationId xmlns:a16="http://schemas.microsoft.com/office/drawing/2014/main" id="{B4DEE638-6C30-832A-0F6E-A847B91D05B4}"/>
                  </a:ext>
                </a:extLst>
              </p:cNvPr>
              <p:cNvPicPr/>
              <p:nvPr/>
            </p:nvPicPr>
            <p:blipFill>
              <a:blip r:embed="rId6"/>
              <a:stretch>
                <a:fillRect/>
              </a:stretch>
            </p:blipFill>
            <p:spPr>
              <a:xfrm>
                <a:off x="3953280" y="4542600"/>
                <a:ext cx="219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AA55EAC-8B02-2861-1E52-43FF2A53BF7B}"/>
                  </a:ext>
                </a:extLst>
              </p14:cNvPr>
              <p14:cNvContentPartPr/>
              <p14:nvPr/>
            </p14:nvContentPartPr>
            <p14:xfrm>
              <a:off x="4236600" y="4358280"/>
              <a:ext cx="360" cy="2160"/>
            </p14:xfrm>
          </p:contentPart>
        </mc:Choice>
        <mc:Fallback>
          <p:pic>
            <p:nvPicPr>
              <p:cNvPr id="10" name="Ink 9">
                <a:extLst>
                  <a:ext uri="{FF2B5EF4-FFF2-40B4-BE49-F238E27FC236}">
                    <a16:creationId xmlns:a16="http://schemas.microsoft.com/office/drawing/2014/main" id="{CAA55EAC-8B02-2861-1E52-43FF2A53BF7B}"/>
                  </a:ext>
                </a:extLst>
              </p:cNvPr>
              <p:cNvPicPr/>
              <p:nvPr/>
            </p:nvPicPr>
            <p:blipFill>
              <a:blip r:embed="rId3"/>
              <a:stretch>
                <a:fillRect/>
              </a:stretch>
            </p:blipFill>
            <p:spPr>
              <a:xfrm>
                <a:off x="4227960" y="4349640"/>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45644CCF-6A81-4395-F5E1-F8AC23C0E936}"/>
                  </a:ext>
                </a:extLst>
              </p14:cNvPr>
              <p14:cNvContentPartPr/>
              <p14:nvPr/>
            </p14:nvContentPartPr>
            <p14:xfrm>
              <a:off x="4592280" y="4490760"/>
              <a:ext cx="360" cy="360"/>
            </p14:xfrm>
          </p:contentPart>
        </mc:Choice>
        <mc:Fallback>
          <p:pic>
            <p:nvPicPr>
              <p:cNvPr id="11" name="Ink 10">
                <a:extLst>
                  <a:ext uri="{FF2B5EF4-FFF2-40B4-BE49-F238E27FC236}">
                    <a16:creationId xmlns:a16="http://schemas.microsoft.com/office/drawing/2014/main" id="{45644CCF-6A81-4395-F5E1-F8AC23C0E936}"/>
                  </a:ext>
                </a:extLst>
              </p:cNvPr>
              <p:cNvPicPr/>
              <p:nvPr/>
            </p:nvPicPr>
            <p:blipFill>
              <a:blip r:embed="rId3"/>
              <a:stretch>
                <a:fillRect/>
              </a:stretch>
            </p:blipFill>
            <p:spPr>
              <a:xfrm>
                <a:off x="4583640" y="4482120"/>
                <a:ext cx="18000" cy="18000"/>
              </a:xfrm>
              <a:prstGeom prst="rect">
                <a:avLst/>
              </a:prstGeom>
            </p:spPr>
          </p:pic>
        </mc:Fallback>
      </mc:AlternateContent>
    </p:spTree>
    <p:extLst>
      <p:ext uri="{BB962C8B-B14F-4D97-AF65-F5344CB8AC3E}">
        <p14:creationId xmlns:p14="http://schemas.microsoft.com/office/powerpoint/2010/main" val="186735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0E3B2B68-18D1-7B61-79ED-E15B565DA0ED}"/>
              </a:ext>
            </a:extLst>
          </p:cNvPr>
          <p:cNvGrpSpPr/>
          <p:nvPr/>
        </p:nvGrpSpPr>
        <p:grpSpPr>
          <a:xfrm>
            <a:off x="183855" y="301716"/>
            <a:ext cx="10881720" cy="5047200"/>
            <a:chOff x="183855" y="301716"/>
            <a:chExt cx="10881720" cy="5047200"/>
          </a:xfrm>
        </p:grpSpPr>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78BE3CD8-AFD3-41F3-99E4-D61AC83CAAE8}"/>
                    </a:ext>
                  </a:extLst>
                </p14:cNvPr>
                <p14:cNvContentPartPr/>
                <p14:nvPr/>
              </p14:nvContentPartPr>
              <p14:xfrm>
                <a:off x="1123815" y="4070556"/>
                <a:ext cx="252720" cy="459720"/>
              </p14:xfrm>
            </p:contentPart>
          </mc:Choice>
          <mc:Fallback>
            <p:pic>
              <p:nvPicPr>
                <p:cNvPr id="13" name="Ink 12">
                  <a:extLst>
                    <a:ext uri="{FF2B5EF4-FFF2-40B4-BE49-F238E27FC236}">
                      <a16:creationId xmlns:a16="http://schemas.microsoft.com/office/drawing/2014/main" id="{78BE3CD8-AFD3-41F3-99E4-D61AC83CAAE8}"/>
                    </a:ext>
                  </a:extLst>
                </p:cNvPr>
                <p:cNvPicPr/>
                <p:nvPr/>
              </p:nvPicPr>
              <p:blipFill>
                <a:blip r:embed="rId3"/>
                <a:stretch>
                  <a:fillRect/>
                </a:stretch>
              </p:blipFill>
              <p:spPr>
                <a:xfrm>
                  <a:off x="1115175" y="4061916"/>
                  <a:ext cx="27036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EE79C626-906A-58E4-433D-81373F71D32E}"/>
                    </a:ext>
                  </a:extLst>
                </p14:cNvPr>
                <p14:cNvContentPartPr/>
                <p14:nvPr/>
              </p14:nvContentPartPr>
              <p14:xfrm>
                <a:off x="1388055" y="4281876"/>
                <a:ext cx="142200" cy="162360"/>
              </p14:xfrm>
            </p:contentPart>
          </mc:Choice>
          <mc:Fallback>
            <p:pic>
              <p:nvPicPr>
                <p:cNvPr id="14" name="Ink 13">
                  <a:extLst>
                    <a:ext uri="{FF2B5EF4-FFF2-40B4-BE49-F238E27FC236}">
                      <a16:creationId xmlns:a16="http://schemas.microsoft.com/office/drawing/2014/main" id="{EE79C626-906A-58E4-433D-81373F71D32E}"/>
                    </a:ext>
                  </a:extLst>
                </p:cNvPr>
                <p:cNvPicPr/>
                <p:nvPr/>
              </p:nvPicPr>
              <p:blipFill>
                <a:blip r:embed="rId5"/>
                <a:stretch>
                  <a:fillRect/>
                </a:stretch>
              </p:blipFill>
              <p:spPr>
                <a:xfrm>
                  <a:off x="1379055" y="4273236"/>
                  <a:ext cx="1598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91F07F18-8231-F3C3-F86C-2835C7E70FD5}"/>
                    </a:ext>
                  </a:extLst>
                </p14:cNvPr>
                <p14:cNvContentPartPr/>
                <p14:nvPr/>
              </p14:nvContentPartPr>
              <p14:xfrm>
                <a:off x="1608015" y="4242996"/>
                <a:ext cx="147600" cy="168120"/>
              </p14:xfrm>
            </p:contentPart>
          </mc:Choice>
          <mc:Fallback>
            <p:pic>
              <p:nvPicPr>
                <p:cNvPr id="15" name="Ink 14">
                  <a:extLst>
                    <a:ext uri="{FF2B5EF4-FFF2-40B4-BE49-F238E27FC236}">
                      <a16:creationId xmlns:a16="http://schemas.microsoft.com/office/drawing/2014/main" id="{91F07F18-8231-F3C3-F86C-2835C7E70FD5}"/>
                    </a:ext>
                  </a:extLst>
                </p:cNvPr>
                <p:cNvPicPr/>
                <p:nvPr/>
              </p:nvPicPr>
              <p:blipFill>
                <a:blip r:embed="rId7"/>
                <a:stretch>
                  <a:fillRect/>
                </a:stretch>
              </p:blipFill>
              <p:spPr>
                <a:xfrm>
                  <a:off x="1599015" y="4234356"/>
                  <a:ext cx="1652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458FCE61-E58E-D8BD-C190-FB0EF95D89C5}"/>
                    </a:ext>
                  </a:extLst>
                </p14:cNvPr>
                <p14:cNvContentPartPr/>
                <p14:nvPr/>
              </p14:nvContentPartPr>
              <p14:xfrm>
                <a:off x="1805295" y="4106556"/>
                <a:ext cx="65520" cy="299880"/>
              </p14:xfrm>
            </p:contentPart>
          </mc:Choice>
          <mc:Fallback>
            <p:pic>
              <p:nvPicPr>
                <p:cNvPr id="16" name="Ink 15">
                  <a:extLst>
                    <a:ext uri="{FF2B5EF4-FFF2-40B4-BE49-F238E27FC236}">
                      <a16:creationId xmlns:a16="http://schemas.microsoft.com/office/drawing/2014/main" id="{458FCE61-E58E-D8BD-C190-FB0EF95D89C5}"/>
                    </a:ext>
                  </a:extLst>
                </p:cNvPr>
                <p:cNvPicPr/>
                <p:nvPr/>
              </p:nvPicPr>
              <p:blipFill>
                <a:blip r:embed="rId9"/>
                <a:stretch>
                  <a:fillRect/>
                </a:stretch>
              </p:blipFill>
              <p:spPr>
                <a:xfrm>
                  <a:off x="1796295" y="4097556"/>
                  <a:ext cx="831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6627D97A-56BC-0D88-2964-B544AA0F81BD}"/>
                    </a:ext>
                  </a:extLst>
                </p14:cNvPr>
                <p14:cNvContentPartPr/>
                <p14:nvPr/>
              </p14:nvContentPartPr>
              <p14:xfrm>
                <a:off x="1805295" y="4219956"/>
                <a:ext cx="191520" cy="132120"/>
              </p14:xfrm>
            </p:contentPart>
          </mc:Choice>
          <mc:Fallback>
            <p:pic>
              <p:nvPicPr>
                <p:cNvPr id="17" name="Ink 16">
                  <a:extLst>
                    <a:ext uri="{FF2B5EF4-FFF2-40B4-BE49-F238E27FC236}">
                      <a16:creationId xmlns:a16="http://schemas.microsoft.com/office/drawing/2014/main" id="{6627D97A-56BC-0D88-2964-B544AA0F81BD}"/>
                    </a:ext>
                  </a:extLst>
                </p:cNvPr>
                <p:cNvPicPr/>
                <p:nvPr/>
              </p:nvPicPr>
              <p:blipFill>
                <a:blip r:embed="rId11"/>
                <a:stretch>
                  <a:fillRect/>
                </a:stretch>
              </p:blipFill>
              <p:spPr>
                <a:xfrm>
                  <a:off x="1796295" y="4211316"/>
                  <a:ext cx="209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7204B344-3ED6-1585-5A2A-0196D86A4499}"/>
                    </a:ext>
                  </a:extLst>
                </p14:cNvPr>
                <p14:cNvContentPartPr/>
                <p14:nvPr/>
              </p14:nvContentPartPr>
              <p14:xfrm>
                <a:off x="1991415" y="4182516"/>
                <a:ext cx="122400" cy="356760"/>
              </p14:xfrm>
            </p:contentPart>
          </mc:Choice>
          <mc:Fallback>
            <p:pic>
              <p:nvPicPr>
                <p:cNvPr id="18" name="Ink 17">
                  <a:extLst>
                    <a:ext uri="{FF2B5EF4-FFF2-40B4-BE49-F238E27FC236}">
                      <a16:creationId xmlns:a16="http://schemas.microsoft.com/office/drawing/2014/main" id="{7204B344-3ED6-1585-5A2A-0196D86A4499}"/>
                    </a:ext>
                  </a:extLst>
                </p:cNvPr>
                <p:cNvPicPr/>
                <p:nvPr/>
              </p:nvPicPr>
              <p:blipFill>
                <a:blip r:embed="rId13"/>
                <a:stretch>
                  <a:fillRect/>
                </a:stretch>
              </p:blipFill>
              <p:spPr>
                <a:xfrm>
                  <a:off x="1982415" y="4173876"/>
                  <a:ext cx="1400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D0AB51AC-80DD-4B36-E18A-A2910E24FC15}"/>
                    </a:ext>
                  </a:extLst>
                </p14:cNvPr>
                <p14:cNvContentPartPr/>
                <p14:nvPr/>
              </p14:nvContentPartPr>
              <p14:xfrm>
                <a:off x="2164575" y="4190076"/>
                <a:ext cx="167760" cy="151560"/>
              </p14:xfrm>
            </p:contentPart>
          </mc:Choice>
          <mc:Fallback>
            <p:pic>
              <p:nvPicPr>
                <p:cNvPr id="19" name="Ink 18">
                  <a:extLst>
                    <a:ext uri="{FF2B5EF4-FFF2-40B4-BE49-F238E27FC236}">
                      <a16:creationId xmlns:a16="http://schemas.microsoft.com/office/drawing/2014/main" id="{D0AB51AC-80DD-4B36-E18A-A2910E24FC15}"/>
                    </a:ext>
                  </a:extLst>
                </p:cNvPr>
                <p:cNvPicPr/>
                <p:nvPr/>
              </p:nvPicPr>
              <p:blipFill>
                <a:blip r:embed="rId15"/>
                <a:stretch>
                  <a:fillRect/>
                </a:stretch>
              </p:blipFill>
              <p:spPr>
                <a:xfrm>
                  <a:off x="2155575" y="4181076"/>
                  <a:ext cx="1854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3287A87A-E731-AA88-33F4-C477389F28D8}"/>
                    </a:ext>
                  </a:extLst>
                </p14:cNvPr>
                <p14:cNvContentPartPr/>
                <p14:nvPr/>
              </p14:nvContentPartPr>
              <p14:xfrm>
                <a:off x="2418735" y="4143996"/>
                <a:ext cx="237600" cy="176040"/>
              </p14:xfrm>
            </p:contentPart>
          </mc:Choice>
          <mc:Fallback>
            <p:pic>
              <p:nvPicPr>
                <p:cNvPr id="20" name="Ink 19">
                  <a:extLst>
                    <a:ext uri="{FF2B5EF4-FFF2-40B4-BE49-F238E27FC236}">
                      <a16:creationId xmlns:a16="http://schemas.microsoft.com/office/drawing/2014/main" id="{3287A87A-E731-AA88-33F4-C477389F28D8}"/>
                    </a:ext>
                  </a:extLst>
                </p:cNvPr>
                <p:cNvPicPr/>
                <p:nvPr/>
              </p:nvPicPr>
              <p:blipFill>
                <a:blip r:embed="rId17"/>
                <a:stretch>
                  <a:fillRect/>
                </a:stretch>
              </p:blipFill>
              <p:spPr>
                <a:xfrm>
                  <a:off x="2409735" y="4135356"/>
                  <a:ext cx="2552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15CD0875-255E-BA24-E01F-42A99B7DB013}"/>
                    </a:ext>
                  </a:extLst>
                </p14:cNvPr>
                <p14:cNvContentPartPr/>
                <p14:nvPr/>
              </p14:nvContentPartPr>
              <p14:xfrm>
                <a:off x="637815" y="3684636"/>
                <a:ext cx="2489400" cy="1000800"/>
              </p14:xfrm>
            </p:contentPart>
          </mc:Choice>
          <mc:Fallback>
            <p:pic>
              <p:nvPicPr>
                <p:cNvPr id="21" name="Ink 20">
                  <a:extLst>
                    <a:ext uri="{FF2B5EF4-FFF2-40B4-BE49-F238E27FC236}">
                      <a16:creationId xmlns:a16="http://schemas.microsoft.com/office/drawing/2014/main" id="{15CD0875-255E-BA24-E01F-42A99B7DB013}"/>
                    </a:ext>
                  </a:extLst>
                </p:cNvPr>
                <p:cNvPicPr/>
                <p:nvPr/>
              </p:nvPicPr>
              <p:blipFill>
                <a:blip r:embed="rId19"/>
                <a:stretch>
                  <a:fillRect/>
                </a:stretch>
              </p:blipFill>
              <p:spPr>
                <a:xfrm>
                  <a:off x="628815" y="3675996"/>
                  <a:ext cx="2507040" cy="101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63DCF7F4-63C0-CBF4-0E8B-EEA8770442D0}"/>
                    </a:ext>
                  </a:extLst>
                </p14:cNvPr>
                <p14:cNvContentPartPr/>
                <p14:nvPr/>
              </p14:nvContentPartPr>
              <p14:xfrm>
                <a:off x="1659135" y="4860756"/>
                <a:ext cx="546480" cy="198360"/>
              </p14:xfrm>
            </p:contentPart>
          </mc:Choice>
          <mc:Fallback>
            <p:pic>
              <p:nvPicPr>
                <p:cNvPr id="22" name="Ink 21">
                  <a:extLst>
                    <a:ext uri="{FF2B5EF4-FFF2-40B4-BE49-F238E27FC236}">
                      <a16:creationId xmlns:a16="http://schemas.microsoft.com/office/drawing/2014/main" id="{63DCF7F4-63C0-CBF4-0E8B-EEA8770442D0}"/>
                    </a:ext>
                  </a:extLst>
                </p:cNvPr>
                <p:cNvPicPr/>
                <p:nvPr/>
              </p:nvPicPr>
              <p:blipFill>
                <a:blip r:embed="rId21"/>
                <a:stretch>
                  <a:fillRect/>
                </a:stretch>
              </p:blipFill>
              <p:spPr>
                <a:xfrm>
                  <a:off x="1650135" y="4852116"/>
                  <a:ext cx="5641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8C76D9C9-19B6-2AB4-D20D-B9448541FAD4}"/>
                    </a:ext>
                  </a:extLst>
                </p14:cNvPr>
                <p14:cNvContentPartPr/>
                <p14:nvPr/>
              </p14:nvContentPartPr>
              <p14:xfrm>
                <a:off x="1735815" y="4999356"/>
                <a:ext cx="537120" cy="349560"/>
              </p14:xfrm>
            </p:contentPart>
          </mc:Choice>
          <mc:Fallback>
            <p:pic>
              <p:nvPicPr>
                <p:cNvPr id="24" name="Ink 23">
                  <a:extLst>
                    <a:ext uri="{FF2B5EF4-FFF2-40B4-BE49-F238E27FC236}">
                      <a16:creationId xmlns:a16="http://schemas.microsoft.com/office/drawing/2014/main" id="{8C76D9C9-19B6-2AB4-D20D-B9448541FAD4}"/>
                    </a:ext>
                  </a:extLst>
                </p:cNvPr>
                <p:cNvPicPr/>
                <p:nvPr/>
              </p:nvPicPr>
              <p:blipFill>
                <a:blip r:embed="rId23"/>
                <a:stretch>
                  <a:fillRect/>
                </a:stretch>
              </p:blipFill>
              <p:spPr>
                <a:xfrm>
                  <a:off x="1727175" y="4990356"/>
                  <a:ext cx="5547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 name="Ink 1">
                  <a:extLst>
                    <a:ext uri="{FF2B5EF4-FFF2-40B4-BE49-F238E27FC236}">
                      <a16:creationId xmlns:a16="http://schemas.microsoft.com/office/drawing/2014/main" id="{482064EE-D8C2-0D13-8861-5984E2742638}"/>
                    </a:ext>
                  </a:extLst>
                </p14:cNvPr>
                <p14:cNvContentPartPr/>
                <p14:nvPr/>
              </p14:nvContentPartPr>
              <p14:xfrm>
                <a:off x="9525135" y="1135836"/>
                <a:ext cx="193680" cy="209880"/>
              </p14:xfrm>
            </p:contentPart>
          </mc:Choice>
          <mc:Fallback>
            <p:pic>
              <p:nvPicPr>
                <p:cNvPr id="2" name="Ink 1">
                  <a:extLst>
                    <a:ext uri="{FF2B5EF4-FFF2-40B4-BE49-F238E27FC236}">
                      <a16:creationId xmlns:a16="http://schemas.microsoft.com/office/drawing/2014/main" id="{482064EE-D8C2-0D13-8861-5984E2742638}"/>
                    </a:ext>
                  </a:extLst>
                </p:cNvPr>
                <p:cNvPicPr/>
                <p:nvPr/>
              </p:nvPicPr>
              <p:blipFill>
                <a:blip r:embed="rId25"/>
                <a:stretch>
                  <a:fillRect/>
                </a:stretch>
              </p:blipFill>
              <p:spPr>
                <a:xfrm>
                  <a:off x="9516135" y="1126836"/>
                  <a:ext cx="211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 name="Ink 2">
                  <a:extLst>
                    <a:ext uri="{FF2B5EF4-FFF2-40B4-BE49-F238E27FC236}">
                      <a16:creationId xmlns:a16="http://schemas.microsoft.com/office/drawing/2014/main" id="{493C2E35-5D23-86CA-6361-89B54A907E0D}"/>
                    </a:ext>
                  </a:extLst>
                </p14:cNvPr>
                <p14:cNvContentPartPr/>
                <p14:nvPr/>
              </p14:nvContentPartPr>
              <p14:xfrm>
                <a:off x="9900615" y="842436"/>
                <a:ext cx="225720" cy="519840"/>
              </p14:xfrm>
            </p:contentPart>
          </mc:Choice>
          <mc:Fallback>
            <p:pic>
              <p:nvPicPr>
                <p:cNvPr id="3" name="Ink 2">
                  <a:extLst>
                    <a:ext uri="{FF2B5EF4-FFF2-40B4-BE49-F238E27FC236}">
                      <a16:creationId xmlns:a16="http://schemas.microsoft.com/office/drawing/2014/main" id="{493C2E35-5D23-86CA-6361-89B54A907E0D}"/>
                    </a:ext>
                  </a:extLst>
                </p:cNvPr>
                <p:cNvPicPr/>
                <p:nvPr/>
              </p:nvPicPr>
              <p:blipFill>
                <a:blip r:embed="rId27"/>
                <a:stretch>
                  <a:fillRect/>
                </a:stretch>
              </p:blipFill>
              <p:spPr>
                <a:xfrm>
                  <a:off x="9891975" y="833436"/>
                  <a:ext cx="2433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 name="Ink 3">
                  <a:extLst>
                    <a:ext uri="{FF2B5EF4-FFF2-40B4-BE49-F238E27FC236}">
                      <a16:creationId xmlns:a16="http://schemas.microsoft.com/office/drawing/2014/main" id="{A1128D2E-3B03-483A-8046-57CA6014D0BE}"/>
                    </a:ext>
                  </a:extLst>
                </p14:cNvPr>
                <p14:cNvContentPartPr/>
                <p14:nvPr/>
              </p14:nvContentPartPr>
              <p14:xfrm>
                <a:off x="9865335" y="1213236"/>
                <a:ext cx="155160" cy="28080"/>
              </p14:xfrm>
            </p:contentPart>
          </mc:Choice>
          <mc:Fallback>
            <p:pic>
              <p:nvPicPr>
                <p:cNvPr id="4" name="Ink 3">
                  <a:extLst>
                    <a:ext uri="{FF2B5EF4-FFF2-40B4-BE49-F238E27FC236}">
                      <a16:creationId xmlns:a16="http://schemas.microsoft.com/office/drawing/2014/main" id="{A1128D2E-3B03-483A-8046-57CA6014D0BE}"/>
                    </a:ext>
                  </a:extLst>
                </p:cNvPr>
                <p:cNvPicPr/>
                <p:nvPr/>
              </p:nvPicPr>
              <p:blipFill>
                <a:blip r:embed="rId29"/>
                <a:stretch>
                  <a:fillRect/>
                </a:stretch>
              </p:blipFill>
              <p:spPr>
                <a:xfrm>
                  <a:off x="9856695" y="1204236"/>
                  <a:ext cx="1728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 name="Ink 4">
                  <a:extLst>
                    <a:ext uri="{FF2B5EF4-FFF2-40B4-BE49-F238E27FC236}">
                      <a16:creationId xmlns:a16="http://schemas.microsoft.com/office/drawing/2014/main" id="{BCBA9857-75F6-94CC-4095-8F8F6812D1E8}"/>
                    </a:ext>
                  </a:extLst>
                </p14:cNvPr>
                <p14:cNvContentPartPr/>
                <p14:nvPr/>
              </p14:nvContentPartPr>
              <p14:xfrm>
                <a:off x="8350455" y="301716"/>
                <a:ext cx="2715120" cy="1933560"/>
              </p14:xfrm>
            </p:contentPart>
          </mc:Choice>
          <mc:Fallback>
            <p:pic>
              <p:nvPicPr>
                <p:cNvPr id="5" name="Ink 4">
                  <a:extLst>
                    <a:ext uri="{FF2B5EF4-FFF2-40B4-BE49-F238E27FC236}">
                      <a16:creationId xmlns:a16="http://schemas.microsoft.com/office/drawing/2014/main" id="{BCBA9857-75F6-94CC-4095-8F8F6812D1E8}"/>
                    </a:ext>
                  </a:extLst>
                </p:cNvPr>
                <p:cNvPicPr/>
                <p:nvPr/>
              </p:nvPicPr>
              <p:blipFill>
                <a:blip r:embed="rId31"/>
                <a:stretch>
                  <a:fillRect/>
                </a:stretch>
              </p:blipFill>
              <p:spPr>
                <a:xfrm>
                  <a:off x="8341455" y="292716"/>
                  <a:ext cx="2732760" cy="195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 name="Ink 6">
                  <a:extLst>
                    <a:ext uri="{FF2B5EF4-FFF2-40B4-BE49-F238E27FC236}">
                      <a16:creationId xmlns:a16="http://schemas.microsoft.com/office/drawing/2014/main" id="{D7AC56B5-32E3-14BC-0CAC-C4FAB04875AC}"/>
                    </a:ext>
                  </a:extLst>
                </p14:cNvPr>
                <p14:cNvContentPartPr/>
                <p14:nvPr/>
              </p14:nvContentPartPr>
              <p14:xfrm>
                <a:off x="1331175" y="2176236"/>
                <a:ext cx="186120" cy="439200"/>
              </p14:xfrm>
            </p:contentPart>
          </mc:Choice>
          <mc:Fallback>
            <p:pic>
              <p:nvPicPr>
                <p:cNvPr id="7" name="Ink 6">
                  <a:extLst>
                    <a:ext uri="{FF2B5EF4-FFF2-40B4-BE49-F238E27FC236}">
                      <a16:creationId xmlns:a16="http://schemas.microsoft.com/office/drawing/2014/main" id="{D7AC56B5-32E3-14BC-0CAC-C4FAB04875AC}"/>
                    </a:ext>
                  </a:extLst>
                </p:cNvPr>
                <p:cNvPicPr/>
                <p:nvPr/>
              </p:nvPicPr>
              <p:blipFill>
                <a:blip r:embed="rId33"/>
                <a:stretch>
                  <a:fillRect/>
                </a:stretch>
              </p:blipFill>
              <p:spPr>
                <a:xfrm>
                  <a:off x="1322175" y="2167596"/>
                  <a:ext cx="20376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 name="Ink 7">
                  <a:extLst>
                    <a:ext uri="{FF2B5EF4-FFF2-40B4-BE49-F238E27FC236}">
                      <a16:creationId xmlns:a16="http://schemas.microsoft.com/office/drawing/2014/main" id="{DDE7ABBF-98AB-0C7F-DE94-96AE7C32B362}"/>
                    </a:ext>
                  </a:extLst>
                </p14:cNvPr>
                <p14:cNvContentPartPr/>
                <p14:nvPr/>
              </p14:nvContentPartPr>
              <p14:xfrm>
                <a:off x="1539615" y="2351196"/>
                <a:ext cx="510120" cy="335520"/>
              </p14:xfrm>
            </p:contentPart>
          </mc:Choice>
          <mc:Fallback>
            <p:pic>
              <p:nvPicPr>
                <p:cNvPr id="8" name="Ink 7">
                  <a:extLst>
                    <a:ext uri="{FF2B5EF4-FFF2-40B4-BE49-F238E27FC236}">
                      <a16:creationId xmlns:a16="http://schemas.microsoft.com/office/drawing/2014/main" id="{DDE7ABBF-98AB-0C7F-DE94-96AE7C32B362}"/>
                    </a:ext>
                  </a:extLst>
                </p:cNvPr>
                <p:cNvPicPr/>
                <p:nvPr/>
              </p:nvPicPr>
              <p:blipFill>
                <a:blip r:embed="rId35"/>
                <a:stretch>
                  <a:fillRect/>
                </a:stretch>
              </p:blipFill>
              <p:spPr>
                <a:xfrm>
                  <a:off x="1530615" y="2342556"/>
                  <a:ext cx="5277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 name="Ink 8">
                  <a:extLst>
                    <a:ext uri="{FF2B5EF4-FFF2-40B4-BE49-F238E27FC236}">
                      <a16:creationId xmlns:a16="http://schemas.microsoft.com/office/drawing/2014/main" id="{5B40A2CA-7B25-E699-5B1B-9C6D21CE718E}"/>
                    </a:ext>
                  </a:extLst>
                </p14:cNvPr>
                <p14:cNvContentPartPr/>
                <p14:nvPr/>
              </p14:nvContentPartPr>
              <p14:xfrm>
                <a:off x="2082135" y="2173356"/>
                <a:ext cx="16200" cy="13680"/>
              </p14:xfrm>
            </p:contentPart>
          </mc:Choice>
          <mc:Fallback>
            <p:pic>
              <p:nvPicPr>
                <p:cNvPr id="9" name="Ink 8">
                  <a:extLst>
                    <a:ext uri="{FF2B5EF4-FFF2-40B4-BE49-F238E27FC236}">
                      <a16:creationId xmlns:a16="http://schemas.microsoft.com/office/drawing/2014/main" id="{5B40A2CA-7B25-E699-5B1B-9C6D21CE718E}"/>
                    </a:ext>
                  </a:extLst>
                </p:cNvPr>
                <p:cNvPicPr/>
                <p:nvPr/>
              </p:nvPicPr>
              <p:blipFill>
                <a:blip r:embed="rId37"/>
                <a:stretch>
                  <a:fillRect/>
                </a:stretch>
              </p:blipFill>
              <p:spPr>
                <a:xfrm>
                  <a:off x="2073135" y="2164356"/>
                  <a:ext cx="338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 name="Ink 9">
                  <a:extLst>
                    <a:ext uri="{FF2B5EF4-FFF2-40B4-BE49-F238E27FC236}">
                      <a16:creationId xmlns:a16="http://schemas.microsoft.com/office/drawing/2014/main" id="{D7E2DFA0-CA00-525B-F303-EFBFB700398F}"/>
                    </a:ext>
                  </a:extLst>
                </p14:cNvPr>
                <p14:cNvContentPartPr/>
                <p14:nvPr/>
              </p14:nvContentPartPr>
              <p14:xfrm>
                <a:off x="669495" y="1813716"/>
                <a:ext cx="1796760" cy="1138320"/>
              </p14:xfrm>
            </p:contentPart>
          </mc:Choice>
          <mc:Fallback>
            <p:pic>
              <p:nvPicPr>
                <p:cNvPr id="10" name="Ink 9">
                  <a:extLst>
                    <a:ext uri="{FF2B5EF4-FFF2-40B4-BE49-F238E27FC236}">
                      <a16:creationId xmlns:a16="http://schemas.microsoft.com/office/drawing/2014/main" id="{D7E2DFA0-CA00-525B-F303-EFBFB700398F}"/>
                    </a:ext>
                  </a:extLst>
                </p:cNvPr>
                <p:cNvPicPr/>
                <p:nvPr/>
              </p:nvPicPr>
              <p:blipFill>
                <a:blip r:embed="rId39"/>
                <a:stretch>
                  <a:fillRect/>
                </a:stretch>
              </p:blipFill>
              <p:spPr>
                <a:xfrm>
                  <a:off x="660855" y="1805076"/>
                  <a:ext cx="1814400" cy="1155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 name="Ink 10">
                  <a:extLst>
                    <a:ext uri="{FF2B5EF4-FFF2-40B4-BE49-F238E27FC236}">
                      <a16:creationId xmlns:a16="http://schemas.microsoft.com/office/drawing/2014/main" id="{A31BB8BA-974C-9CE2-9106-D9D61C35D6CF}"/>
                    </a:ext>
                  </a:extLst>
                </p14:cNvPr>
                <p14:cNvContentPartPr/>
                <p14:nvPr/>
              </p14:nvContentPartPr>
              <p14:xfrm>
                <a:off x="1520895" y="2916756"/>
                <a:ext cx="66240" cy="686160"/>
              </p14:xfrm>
            </p:contentPart>
          </mc:Choice>
          <mc:Fallback>
            <p:pic>
              <p:nvPicPr>
                <p:cNvPr id="11" name="Ink 10">
                  <a:extLst>
                    <a:ext uri="{FF2B5EF4-FFF2-40B4-BE49-F238E27FC236}">
                      <a16:creationId xmlns:a16="http://schemas.microsoft.com/office/drawing/2014/main" id="{A31BB8BA-974C-9CE2-9106-D9D61C35D6CF}"/>
                    </a:ext>
                  </a:extLst>
                </p:cNvPr>
                <p:cNvPicPr/>
                <p:nvPr/>
              </p:nvPicPr>
              <p:blipFill>
                <a:blip r:embed="rId41"/>
                <a:stretch>
                  <a:fillRect/>
                </a:stretch>
              </p:blipFill>
              <p:spPr>
                <a:xfrm>
                  <a:off x="1512255" y="2908116"/>
                  <a:ext cx="83880" cy="70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 name="Ink 11">
                  <a:extLst>
                    <a:ext uri="{FF2B5EF4-FFF2-40B4-BE49-F238E27FC236}">
                      <a16:creationId xmlns:a16="http://schemas.microsoft.com/office/drawing/2014/main" id="{9A4D3F7B-84BD-1F70-7F94-EF967B0D2F06}"/>
                    </a:ext>
                  </a:extLst>
                </p14:cNvPr>
                <p14:cNvContentPartPr/>
                <p14:nvPr/>
              </p14:nvContentPartPr>
              <p14:xfrm>
                <a:off x="1331175" y="3534876"/>
                <a:ext cx="410400" cy="97560"/>
              </p14:xfrm>
            </p:contentPart>
          </mc:Choice>
          <mc:Fallback>
            <p:pic>
              <p:nvPicPr>
                <p:cNvPr id="12" name="Ink 11">
                  <a:extLst>
                    <a:ext uri="{FF2B5EF4-FFF2-40B4-BE49-F238E27FC236}">
                      <a16:creationId xmlns:a16="http://schemas.microsoft.com/office/drawing/2014/main" id="{9A4D3F7B-84BD-1F70-7F94-EF967B0D2F06}"/>
                    </a:ext>
                  </a:extLst>
                </p:cNvPr>
                <p:cNvPicPr/>
                <p:nvPr/>
              </p:nvPicPr>
              <p:blipFill>
                <a:blip r:embed="rId43"/>
                <a:stretch>
                  <a:fillRect/>
                </a:stretch>
              </p:blipFill>
              <p:spPr>
                <a:xfrm>
                  <a:off x="1322535" y="3525876"/>
                  <a:ext cx="428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280A2AE5-EAE7-9739-75DE-39B9BC8A6BA9}"/>
                    </a:ext>
                  </a:extLst>
                </p14:cNvPr>
                <p14:cNvContentPartPr/>
                <p14:nvPr/>
              </p14:nvContentPartPr>
              <p14:xfrm>
                <a:off x="1274655" y="336996"/>
                <a:ext cx="975600" cy="742320"/>
              </p14:xfrm>
            </p:contentPart>
          </mc:Choice>
          <mc:Fallback>
            <p:pic>
              <p:nvPicPr>
                <p:cNvPr id="26" name="Ink 25">
                  <a:extLst>
                    <a:ext uri="{FF2B5EF4-FFF2-40B4-BE49-F238E27FC236}">
                      <a16:creationId xmlns:a16="http://schemas.microsoft.com/office/drawing/2014/main" id="{280A2AE5-EAE7-9739-75DE-39B9BC8A6BA9}"/>
                    </a:ext>
                  </a:extLst>
                </p:cNvPr>
                <p:cNvPicPr/>
                <p:nvPr/>
              </p:nvPicPr>
              <p:blipFill>
                <a:blip r:embed="rId45"/>
                <a:stretch>
                  <a:fillRect/>
                </a:stretch>
              </p:blipFill>
              <p:spPr>
                <a:xfrm>
                  <a:off x="1266015" y="328356"/>
                  <a:ext cx="99324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464F541F-A3E1-2D8F-3958-473ADC6E3801}"/>
                    </a:ext>
                  </a:extLst>
                </p14:cNvPr>
                <p14:cNvContentPartPr/>
                <p14:nvPr/>
              </p14:nvContentPartPr>
              <p14:xfrm>
                <a:off x="1227495" y="1175796"/>
                <a:ext cx="902520" cy="257400"/>
              </p14:xfrm>
            </p:contentPart>
          </mc:Choice>
          <mc:Fallback>
            <p:pic>
              <p:nvPicPr>
                <p:cNvPr id="27" name="Ink 26">
                  <a:extLst>
                    <a:ext uri="{FF2B5EF4-FFF2-40B4-BE49-F238E27FC236}">
                      <a16:creationId xmlns:a16="http://schemas.microsoft.com/office/drawing/2014/main" id="{464F541F-A3E1-2D8F-3958-473ADC6E3801}"/>
                    </a:ext>
                  </a:extLst>
                </p:cNvPr>
                <p:cNvPicPr/>
                <p:nvPr/>
              </p:nvPicPr>
              <p:blipFill>
                <a:blip r:embed="rId47"/>
                <a:stretch>
                  <a:fillRect/>
                </a:stretch>
              </p:blipFill>
              <p:spPr>
                <a:xfrm>
                  <a:off x="1218855" y="1166796"/>
                  <a:ext cx="9201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06FB1D45-F572-91B9-7EC6-7B3B6C319B44}"/>
                    </a:ext>
                  </a:extLst>
                </p14:cNvPr>
                <p14:cNvContentPartPr/>
                <p14:nvPr/>
              </p14:nvContentPartPr>
              <p14:xfrm>
                <a:off x="2421255" y="1423476"/>
                <a:ext cx="78120" cy="605160"/>
              </p14:xfrm>
            </p:contentPart>
          </mc:Choice>
          <mc:Fallback>
            <p:pic>
              <p:nvPicPr>
                <p:cNvPr id="29" name="Ink 28">
                  <a:extLst>
                    <a:ext uri="{FF2B5EF4-FFF2-40B4-BE49-F238E27FC236}">
                      <a16:creationId xmlns:a16="http://schemas.microsoft.com/office/drawing/2014/main" id="{06FB1D45-F572-91B9-7EC6-7B3B6C319B44}"/>
                    </a:ext>
                  </a:extLst>
                </p:cNvPr>
                <p:cNvPicPr/>
                <p:nvPr/>
              </p:nvPicPr>
              <p:blipFill>
                <a:blip r:embed="rId49"/>
                <a:stretch>
                  <a:fillRect/>
                </a:stretch>
              </p:blipFill>
              <p:spPr>
                <a:xfrm>
                  <a:off x="2412615" y="1414836"/>
                  <a:ext cx="9576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5FF31075-9690-657E-EC24-1E6A89BAC082}"/>
                    </a:ext>
                  </a:extLst>
                </p14:cNvPr>
                <p14:cNvContentPartPr/>
                <p14:nvPr/>
              </p14:nvContentPartPr>
              <p14:xfrm>
                <a:off x="2360775" y="1967076"/>
                <a:ext cx="189000" cy="56520"/>
              </p14:xfrm>
            </p:contentPart>
          </mc:Choice>
          <mc:Fallback>
            <p:pic>
              <p:nvPicPr>
                <p:cNvPr id="30" name="Ink 29">
                  <a:extLst>
                    <a:ext uri="{FF2B5EF4-FFF2-40B4-BE49-F238E27FC236}">
                      <a16:creationId xmlns:a16="http://schemas.microsoft.com/office/drawing/2014/main" id="{5FF31075-9690-657E-EC24-1E6A89BAC082}"/>
                    </a:ext>
                  </a:extLst>
                </p:cNvPr>
                <p:cNvPicPr/>
                <p:nvPr/>
              </p:nvPicPr>
              <p:blipFill>
                <a:blip r:embed="rId51"/>
                <a:stretch>
                  <a:fillRect/>
                </a:stretch>
              </p:blipFill>
              <p:spPr>
                <a:xfrm>
                  <a:off x="2352135" y="1958436"/>
                  <a:ext cx="2066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D2CFB181-444C-639F-6EF8-723877B474AC}"/>
                    </a:ext>
                  </a:extLst>
                </p14:cNvPr>
                <p14:cNvContentPartPr/>
                <p14:nvPr/>
              </p14:nvContentPartPr>
              <p14:xfrm>
                <a:off x="2442495" y="973476"/>
                <a:ext cx="5746320" cy="1452240"/>
              </p14:xfrm>
            </p:contentPart>
          </mc:Choice>
          <mc:Fallback>
            <p:pic>
              <p:nvPicPr>
                <p:cNvPr id="32" name="Ink 31">
                  <a:extLst>
                    <a:ext uri="{FF2B5EF4-FFF2-40B4-BE49-F238E27FC236}">
                      <a16:creationId xmlns:a16="http://schemas.microsoft.com/office/drawing/2014/main" id="{D2CFB181-444C-639F-6EF8-723877B474AC}"/>
                    </a:ext>
                  </a:extLst>
                </p:cNvPr>
                <p:cNvPicPr/>
                <p:nvPr/>
              </p:nvPicPr>
              <p:blipFill>
                <a:blip r:embed="rId53"/>
                <a:stretch>
                  <a:fillRect/>
                </a:stretch>
              </p:blipFill>
              <p:spPr>
                <a:xfrm>
                  <a:off x="2433495" y="964836"/>
                  <a:ext cx="5763960" cy="1469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726507CD-91B3-BEB3-2CDF-5561AB723F14}"/>
                    </a:ext>
                  </a:extLst>
                </p14:cNvPr>
                <p14:cNvContentPartPr/>
                <p14:nvPr/>
              </p14:nvContentPartPr>
              <p14:xfrm>
                <a:off x="8108895" y="856476"/>
                <a:ext cx="116280" cy="281520"/>
              </p14:xfrm>
            </p:contentPart>
          </mc:Choice>
          <mc:Fallback>
            <p:pic>
              <p:nvPicPr>
                <p:cNvPr id="33" name="Ink 32">
                  <a:extLst>
                    <a:ext uri="{FF2B5EF4-FFF2-40B4-BE49-F238E27FC236}">
                      <a16:creationId xmlns:a16="http://schemas.microsoft.com/office/drawing/2014/main" id="{726507CD-91B3-BEB3-2CDF-5561AB723F14}"/>
                    </a:ext>
                  </a:extLst>
                </p:cNvPr>
                <p:cNvPicPr/>
                <p:nvPr/>
              </p:nvPicPr>
              <p:blipFill>
                <a:blip r:embed="rId55"/>
                <a:stretch>
                  <a:fillRect/>
                </a:stretch>
              </p:blipFill>
              <p:spPr>
                <a:xfrm>
                  <a:off x="8099895" y="847476"/>
                  <a:ext cx="1339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3F794904-FCDD-0B8A-7085-D1663BD43E16}"/>
                    </a:ext>
                  </a:extLst>
                </p14:cNvPr>
                <p14:cNvContentPartPr/>
                <p14:nvPr/>
              </p14:nvContentPartPr>
              <p14:xfrm>
                <a:off x="9072255" y="2303316"/>
                <a:ext cx="60480" cy="66600"/>
              </p14:xfrm>
            </p:contentPart>
          </mc:Choice>
          <mc:Fallback>
            <p:pic>
              <p:nvPicPr>
                <p:cNvPr id="35" name="Ink 34">
                  <a:extLst>
                    <a:ext uri="{FF2B5EF4-FFF2-40B4-BE49-F238E27FC236}">
                      <a16:creationId xmlns:a16="http://schemas.microsoft.com/office/drawing/2014/main" id="{3F794904-FCDD-0B8A-7085-D1663BD43E16}"/>
                    </a:ext>
                  </a:extLst>
                </p:cNvPr>
                <p:cNvPicPr/>
                <p:nvPr/>
              </p:nvPicPr>
              <p:blipFill>
                <a:blip r:embed="rId57"/>
                <a:stretch>
                  <a:fillRect/>
                </a:stretch>
              </p:blipFill>
              <p:spPr>
                <a:xfrm>
                  <a:off x="9063255" y="2294676"/>
                  <a:ext cx="781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ADFAF7DA-472B-5365-ACBB-D002B30819A2}"/>
                    </a:ext>
                  </a:extLst>
                </p14:cNvPr>
                <p14:cNvContentPartPr/>
                <p14:nvPr/>
              </p14:nvContentPartPr>
              <p14:xfrm>
                <a:off x="8590215" y="2765916"/>
                <a:ext cx="322920" cy="317160"/>
              </p14:xfrm>
            </p:contentPart>
          </mc:Choice>
          <mc:Fallback>
            <p:pic>
              <p:nvPicPr>
                <p:cNvPr id="36" name="Ink 35">
                  <a:extLst>
                    <a:ext uri="{FF2B5EF4-FFF2-40B4-BE49-F238E27FC236}">
                      <a16:creationId xmlns:a16="http://schemas.microsoft.com/office/drawing/2014/main" id="{ADFAF7DA-472B-5365-ACBB-D002B30819A2}"/>
                    </a:ext>
                  </a:extLst>
                </p:cNvPr>
                <p:cNvPicPr/>
                <p:nvPr/>
              </p:nvPicPr>
              <p:blipFill>
                <a:blip r:embed="rId59"/>
                <a:stretch>
                  <a:fillRect/>
                </a:stretch>
              </p:blipFill>
              <p:spPr>
                <a:xfrm>
                  <a:off x="8581215" y="2757276"/>
                  <a:ext cx="3405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927441A9-D840-A329-8494-FF510AA2D490}"/>
                    </a:ext>
                  </a:extLst>
                </p14:cNvPr>
                <p14:cNvContentPartPr/>
                <p14:nvPr/>
              </p14:nvContentPartPr>
              <p14:xfrm>
                <a:off x="7899015" y="3379356"/>
                <a:ext cx="203400" cy="83880"/>
              </p14:xfrm>
            </p:contentPart>
          </mc:Choice>
          <mc:Fallback>
            <p:pic>
              <p:nvPicPr>
                <p:cNvPr id="37" name="Ink 36">
                  <a:extLst>
                    <a:ext uri="{FF2B5EF4-FFF2-40B4-BE49-F238E27FC236}">
                      <a16:creationId xmlns:a16="http://schemas.microsoft.com/office/drawing/2014/main" id="{927441A9-D840-A329-8494-FF510AA2D490}"/>
                    </a:ext>
                  </a:extLst>
                </p:cNvPr>
                <p:cNvPicPr/>
                <p:nvPr/>
              </p:nvPicPr>
              <p:blipFill>
                <a:blip r:embed="rId61"/>
                <a:stretch>
                  <a:fillRect/>
                </a:stretch>
              </p:blipFill>
              <p:spPr>
                <a:xfrm>
                  <a:off x="7890015" y="3370716"/>
                  <a:ext cx="2210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5BE39CEA-7121-EF1D-961F-0AC9C77F6500}"/>
                    </a:ext>
                  </a:extLst>
                </p14:cNvPr>
                <p14:cNvContentPartPr/>
                <p14:nvPr/>
              </p14:nvContentPartPr>
              <p14:xfrm>
                <a:off x="6398895" y="3553596"/>
                <a:ext cx="1136520" cy="183600"/>
              </p14:xfrm>
            </p:contentPart>
          </mc:Choice>
          <mc:Fallback>
            <p:pic>
              <p:nvPicPr>
                <p:cNvPr id="38" name="Ink 37">
                  <a:extLst>
                    <a:ext uri="{FF2B5EF4-FFF2-40B4-BE49-F238E27FC236}">
                      <a16:creationId xmlns:a16="http://schemas.microsoft.com/office/drawing/2014/main" id="{5BE39CEA-7121-EF1D-961F-0AC9C77F6500}"/>
                    </a:ext>
                  </a:extLst>
                </p:cNvPr>
                <p:cNvPicPr/>
                <p:nvPr/>
              </p:nvPicPr>
              <p:blipFill>
                <a:blip r:embed="rId63"/>
                <a:stretch>
                  <a:fillRect/>
                </a:stretch>
              </p:blipFill>
              <p:spPr>
                <a:xfrm>
                  <a:off x="6390255" y="3544596"/>
                  <a:ext cx="11541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87F1A8D8-0973-B2D9-5E9B-49101A8A38A6}"/>
                    </a:ext>
                  </a:extLst>
                </p14:cNvPr>
                <p14:cNvContentPartPr/>
                <p14:nvPr/>
              </p14:nvContentPartPr>
              <p14:xfrm>
                <a:off x="5885175" y="3796236"/>
                <a:ext cx="168840" cy="31320"/>
              </p14:xfrm>
            </p:contentPart>
          </mc:Choice>
          <mc:Fallback>
            <p:pic>
              <p:nvPicPr>
                <p:cNvPr id="39" name="Ink 38">
                  <a:extLst>
                    <a:ext uri="{FF2B5EF4-FFF2-40B4-BE49-F238E27FC236}">
                      <a16:creationId xmlns:a16="http://schemas.microsoft.com/office/drawing/2014/main" id="{87F1A8D8-0973-B2D9-5E9B-49101A8A38A6}"/>
                    </a:ext>
                  </a:extLst>
                </p:cNvPr>
                <p:cNvPicPr/>
                <p:nvPr/>
              </p:nvPicPr>
              <p:blipFill>
                <a:blip r:embed="rId65"/>
                <a:stretch>
                  <a:fillRect/>
                </a:stretch>
              </p:blipFill>
              <p:spPr>
                <a:xfrm>
                  <a:off x="5876535" y="3787236"/>
                  <a:ext cx="186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4DC0C7AB-0DE9-8695-1F73-6DE383918C27}"/>
                    </a:ext>
                  </a:extLst>
                </p14:cNvPr>
                <p14:cNvContentPartPr/>
                <p14:nvPr/>
              </p14:nvContentPartPr>
              <p14:xfrm>
                <a:off x="4446255" y="3854196"/>
                <a:ext cx="1248480" cy="264960"/>
              </p14:xfrm>
            </p:contentPart>
          </mc:Choice>
          <mc:Fallback>
            <p:pic>
              <p:nvPicPr>
                <p:cNvPr id="40" name="Ink 39">
                  <a:extLst>
                    <a:ext uri="{FF2B5EF4-FFF2-40B4-BE49-F238E27FC236}">
                      <a16:creationId xmlns:a16="http://schemas.microsoft.com/office/drawing/2014/main" id="{4DC0C7AB-0DE9-8695-1F73-6DE383918C27}"/>
                    </a:ext>
                  </a:extLst>
                </p:cNvPr>
                <p:cNvPicPr/>
                <p:nvPr/>
              </p:nvPicPr>
              <p:blipFill>
                <a:blip r:embed="rId67"/>
                <a:stretch>
                  <a:fillRect/>
                </a:stretch>
              </p:blipFill>
              <p:spPr>
                <a:xfrm>
                  <a:off x="4437615" y="3845196"/>
                  <a:ext cx="12661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8D0D9FA-901A-CAC4-6F7F-ABA78A9AB7BB}"/>
                    </a:ext>
                  </a:extLst>
                </p14:cNvPr>
                <p14:cNvContentPartPr/>
                <p14:nvPr/>
              </p14:nvContentPartPr>
              <p14:xfrm>
                <a:off x="3694215" y="4120596"/>
                <a:ext cx="577080" cy="65520"/>
              </p14:xfrm>
            </p:contentPart>
          </mc:Choice>
          <mc:Fallback>
            <p:pic>
              <p:nvPicPr>
                <p:cNvPr id="41" name="Ink 40">
                  <a:extLst>
                    <a:ext uri="{FF2B5EF4-FFF2-40B4-BE49-F238E27FC236}">
                      <a16:creationId xmlns:a16="http://schemas.microsoft.com/office/drawing/2014/main" id="{E8D0D9FA-901A-CAC4-6F7F-ABA78A9AB7BB}"/>
                    </a:ext>
                  </a:extLst>
                </p:cNvPr>
                <p:cNvPicPr/>
                <p:nvPr/>
              </p:nvPicPr>
              <p:blipFill>
                <a:blip r:embed="rId69"/>
                <a:stretch>
                  <a:fillRect/>
                </a:stretch>
              </p:blipFill>
              <p:spPr>
                <a:xfrm>
                  <a:off x="3685575" y="4111596"/>
                  <a:ext cx="5947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D6F8F66D-3F53-F8D7-28F0-DED5D5889D9B}"/>
                    </a:ext>
                  </a:extLst>
                </p14:cNvPr>
                <p14:cNvContentPartPr/>
                <p14:nvPr/>
              </p14:nvContentPartPr>
              <p14:xfrm>
                <a:off x="3411615" y="4188636"/>
                <a:ext cx="153720" cy="65160"/>
              </p14:xfrm>
            </p:contentPart>
          </mc:Choice>
          <mc:Fallback>
            <p:pic>
              <p:nvPicPr>
                <p:cNvPr id="42" name="Ink 41">
                  <a:extLst>
                    <a:ext uri="{FF2B5EF4-FFF2-40B4-BE49-F238E27FC236}">
                      <a16:creationId xmlns:a16="http://schemas.microsoft.com/office/drawing/2014/main" id="{D6F8F66D-3F53-F8D7-28F0-DED5D5889D9B}"/>
                    </a:ext>
                  </a:extLst>
                </p:cNvPr>
                <p:cNvPicPr/>
                <p:nvPr/>
              </p:nvPicPr>
              <p:blipFill>
                <a:blip r:embed="rId71"/>
                <a:stretch>
                  <a:fillRect/>
                </a:stretch>
              </p:blipFill>
              <p:spPr>
                <a:xfrm>
                  <a:off x="3402615" y="4179996"/>
                  <a:ext cx="171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A3D71574-2A83-50E8-288B-FA811137750A}"/>
                    </a:ext>
                  </a:extLst>
                </p14:cNvPr>
                <p14:cNvContentPartPr/>
                <p14:nvPr/>
              </p14:nvContentPartPr>
              <p14:xfrm>
                <a:off x="3339975" y="4083876"/>
                <a:ext cx="155160" cy="274320"/>
              </p14:xfrm>
            </p:contentPart>
          </mc:Choice>
          <mc:Fallback>
            <p:pic>
              <p:nvPicPr>
                <p:cNvPr id="43" name="Ink 42">
                  <a:extLst>
                    <a:ext uri="{FF2B5EF4-FFF2-40B4-BE49-F238E27FC236}">
                      <a16:creationId xmlns:a16="http://schemas.microsoft.com/office/drawing/2014/main" id="{A3D71574-2A83-50E8-288B-FA811137750A}"/>
                    </a:ext>
                  </a:extLst>
                </p:cNvPr>
                <p:cNvPicPr/>
                <p:nvPr/>
              </p:nvPicPr>
              <p:blipFill>
                <a:blip r:embed="rId73"/>
                <a:stretch>
                  <a:fillRect/>
                </a:stretch>
              </p:blipFill>
              <p:spPr>
                <a:xfrm>
                  <a:off x="3330975" y="4075236"/>
                  <a:ext cx="1728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EEF3CA80-7581-4FA5-4E76-A8BD60DB2D3C}"/>
                    </a:ext>
                  </a:extLst>
                </p14:cNvPr>
                <p14:cNvContentPartPr/>
                <p14:nvPr/>
              </p14:nvContentPartPr>
              <p14:xfrm>
                <a:off x="1457895" y="3958596"/>
                <a:ext cx="1026000" cy="1211760"/>
              </p14:xfrm>
            </p:contentPart>
          </mc:Choice>
          <mc:Fallback>
            <p:pic>
              <p:nvPicPr>
                <p:cNvPr id="45" name="Ink 44">
                  <a:extLst>
                    <a:ext uri="{FF2B5EF4-FFF2-40B4-BE49-F238E27FC236}">
                      <a16:creationId xmlns:a16="http://schemas.microsoft.com/office/drawing/2014/main" id="{EEF3CA80-7581-4FA5-4E76-A8BD60DB2D3C}"/>
                    </a:ext>
                  </a:extLst>
                </p:cNvPr>
                <p:cNvPicPr/>
                <p:nvPr/>
              </p:nvPicPr>
              <p:blipFill>
                <a:blip r:embed="rId75"/>
                <a:stretch>
                  <a:fillRect/>
                </a:stretch>
              </p:blipFill>
              <p:spPr>
                <a:xfrm>
                  <a:off x="1449255" y="3949956"/>
                  <a:ext cx="1043640" cy="1229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68AB7016-AA9F-9E14-0D9D-975DF2E294F9}"/>
                    </a:ext>
                  </a:extLst>
                </p14:cNvPr>
                <p14:cNvContentPartPr/>
                <p14:nvPr/>
              </p14:nvContentPartPr>
              <p14:xfrm>
                <a:off x="1687215" y="3703716"/>
                <a:ext cx="674280" cy="1473120"/>
              </p14:xfrm>
            </p:contentPart>
          </mc:Choice>
          <mc:Fallback>
            <p:pic>
              <p:nvPicPr>
                <p:cNvPr id="46" name="Ink 45">
                  <a:extLst>
                    <a:ext uri="{FF2B5EF4-FFF2-40B4-BE49-F238E27FC236}">
                      <a16:creationId xmlns:a16="http://schemas.microsoft.com/office/drawing/2014/main" id="{68AB7016-AA9F-9E14-0D9D-975DF2E294F9}"/>
                    </a:ext>
                  </a:extLst>
                </p:cNvPr>
                <p:cNvPicPr/>
                <p:nvPr/>
              </p:nvPicPr>
              <p:blipFill>
                <a:blip r:embed="rId77"/>
                <a:stretch>
                  <a:fillRect/>
                </a:stretch>
              </p:blipFill>
              <p:spPr>
                <a:xfrm>
                  <a:off x="1678215" y="3695076"/>
                  <a:ext cx="691920" cy="1490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4321AD03-6D75-11D7-E211-3D55E2D205BD}"/>
                    </a:ext>
                  </a:extLst>
                </p14:cNvPr>
                <p14:cNvContentPartPr/>
                <p14:nvPr/>
              </p14:nvContentPartPr>
              <p14:xfrm>
                <a:off x="2395695" y="4092156"/>
                <a:ext cx="691560" cy="582480"/>
              </p14:xfrm>
            </p:contentPart>
          </mc:Choice>
          <mc:Fallback>
            <p:pic>
              <p:nvPicPr>
                <p:cNvPr id="48" name="Ink 47">
                  <a:extLst>
                    <a:ext uri="{FF2B5EF4-FFF2-40B4-BE49-F238E27FC236}">
                      <a16:creationId xmlns:a16="http://schemas.microsoft.com/office/drawing/2014/main" id="{4321AD03-6D75-11D7-E211-3D55E2D205BD}"/>
                    </a:ext>
                  </a:extLst>
                </p:cNvPr>
                <p:cNvPicPr/>
                <p:nvPr/>
              </p:nvPicPr>
              <p:blipFill>
                <a:blip r:embed="rId79"/>
                <a:stretch>
                  <a:fillRect/>
                </a:stretch>
              </p:blipFill>
              <p:spPr>
                <a:xfrm>
                  <a:off x="2387055" y="4083516"/>
                  <a:ext cx="70920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843807DB-2386-C782-147C-10BCD8B6E993}"/>
                    </a:ext>
                  </a:extLst>
                </p14:cNvPr>
                <p14:cNvContentPartPr/>
                <p14:nvPr/>
              </p14:nvContentPartPr>
              <p14:xfrm>
                <a:off x="2522055" y="3930516"/>
                <a:ext cx="186480" cy="956880"/>
              </p14:xfrm>
            </p:contentPart>
          </mc:Choice>
          <mc:Fallback>
            <p:pic>
              <p:nvPicPr>
                <p:cNvPr id="49" name="Ink 48">
                  <a:extLst>
                    <a:ext uri="{FF2B5EF4-FFF2-40B4-BE49-F238E27FC236}">
                      <a16:creationId xmlns:a16="http://schemas.microsoft.com/office/drawing/2014/main" id="{843807DB-2386-C782-147C-10BCD8B6E993}"/>
                    </a:ext>
                  </a:extLst>
                </p:cNvPr>
                <p:cNvPicPr/>
                <p:nvPr/>
              </p:nvPicPr>
              <p:blipFill>
                <a:blip r:embed="rId81"/>
                <a:stretch>
                  <a:fillRect/>
                </a:stretch>
              </p:blipFill>
              <p:spPr>
                <a:xfrm>
                  <a:off x="2513055" y="3921516"/>
                  <a:ext cx="204120" cy="974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FD971997-3059-1139-9213-9A465404799F}"/>
                    </a:ext>
                  </a:extLst>
                </p14:cNvPr>
                <p14:cNvContentPartPr/>
                <p14:nvPr/>
              </p14:nvContentPartPr>
              <p14:xfrm>
                <a:off x="808095" y="4223556"/>
                <a:ext cx="744120" cy="698040"/>
              </p14:xfrm>
            </p:contentPart>
          </mc:Choice>
          <mc:Fallback>
            <p:pic>
              <p:nvPicPr>
                <p:cNvPr id="50" name="Ink 49">
                  <a:extLst>
                    <a:ext uri="{FF2B5EF4-FFF2-40B4-BE49-F238E27FC236}">
                      <a16:creationId xmlns:a16="http://schemas.microsoft.com/office/drawing/2014/main" id="{FD971997-3059-1139-9213-9A465404799F}"/>
                    </a:ext>
                  </a:extLst>
                </p:cNvPr>
                <p:cNvPicPr/>
                <p:nvPr/>
              </p:nvPicPr>
              <p:blipFill>
                <a:blip r:embed="rId83"/>
                <a:stretch>
                  <a:fillRect/>
                </a:stretch>
              </p:blipFill>
              <p:spPr>
                <a:xfrm>
                  <a:off x="799455" y="4214556"/>
                  <a:ext cx="761760" cy="715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39FD2961-F5CB-E0DF-E12E-B427A14F5D55}"/>
                    </a:ext>
                  </a:extLst>
                </p14:cNvPr>
                <p14:cNvContentPartPr/>
                <p14:nvPr/>
              </p14:nvContentPartPr>
              <p14:xfrm>
                <a:off x="697215" y="4196556"/>
                <a:ext cx="610560" cy="1053720"/>
              </p14:xfrm>
            </p:contentPart>
          </mc:Choice>
          <mc:Fallback>
            <p:pic>
              <p:nvPicPr>
                <p:cNvPr id="51" name="Ink 50">
                  <a:extLst>
                    <a:ext uri="{FF2B5EF4-FFF2-40B4-BE49-F238E27FC236}">
                      <a16:creationId xmlns:a16="http://schemas.microsoft.com/office/drawing/2014/main" id="{39FD2961-F5CB-E0DF-E12E-B427A14F5D55}"/>
                    </a:ext>
                  </a:extLst>
                </p:cNvPr>
                <p:cNvPicPr/>
                <p:nvPr/>
              </p:nvPicPr>
              <p:blipFill>
                <a:blip r:embed="rId85"/>
                <a:stretch>
                  <a:fillRect/>
                </a:stretch>
              </p:blipFill>
              <p:spPr>
                <a:xfrm>
                  <a:off x="688575" y="4187556"/>
                  <a:ext cx="628200" cy="1071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E2DEE47A-6222-5C6B-0324-2353733C6B3E}"/>
                    </a:ext>
                  </a:extLst>
                </p14:cNvPr>
                <p14:cNvContentPartPr/>
                <p14:nvPr/>
              </p14:nvContentPartPr>
              <p14:xfrm>
                <a:off x="361335" y="3123036"/>
                <a:ext cx="2642400" cy="315000"/>
              </p14:xfrm>
            </p:contentPart>
          </mc:Choice>
          <mc:Fallback>
            <p:pic>
              <p:nvPicPr>
                <p:cNvPr id="53" name="Ink 52">
                  <a:extLst>
                    <a:ext uri="{FF2B5EF4-FFF2-40B4-BE49-F238E27FC236}">
                      <a16:creationId xmlns:a16="http://schemas.microsoft.com/office/drawing/2014/main" id="{E2DEE47A-6222-5C6B-0324-2353733C6B3E}"/>
                    </a:ext>
                  </a:extLst>
                </p:cNvPr>
                <p:cNvPicPr/>
                <p:nvPr/>
              </p:nvPicPr>
              <p:blipFill>
                <a:blip r:embed="rId87"/>
                <a:stretch>
                  <a:fillRect/>
                </a:stretch>
              </p:blipFill>
              <p:spPr>
                <a:xfrm>
                  <a:off x="352695" y="3114396"/>
                  <a:ext cx="26600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23EF7555-3A8E-F23F-E47A-ED825199CB1E}"/>
                    </a:ext>
                  </a:extLst>
                </p14:cNvPr>
                <p14:cNvContentPartPr/>
                <p14:nvPr/>
              </p14:nvContentPartPr>
              <p14:xfrm>
                <a:off x="313815" y="3148956"/>
                <a:ext cx="2890080" cy="321480"/>
              </p14:xfrm>
            </p:contentPart>
          </mc:Choice>
          <mc:Fallback>
            <p:pic>
              <p:nvPicPr>
                <p:cNvPr id="54" name="Ink 53">
                  <a:extLst>
                    <a:ext uri="{FF2B5EF4-FFF2-40B4-BE49-F238E27FC236}">
                      <a16:creationId xmlns:a16="http://schemas.microsoft.com/office/drawing/2014/main" id="{23EF7555-3A8E-F23F-E47A-ED825199CB1E}"/>
                    </a:ext>
                  </a:extLst>
                </p:cNvPr>
                <p:cNvPicPr/>
                <p:nvPr/>
              </p:nvPicPr>
              <p:blipFill>
                <a:blip r:embed="rId89"/>
                <a:stretch>
                  <a:fillRect/>
                </a:stretch>
              </p:blipFill>
              <p:spPr>
                <a:xfrm>
                  <a:off x="304815" y="3139956"/>
                  <a:ext cx="29077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F02F93DC-15CC-52DF-4182-EED903D4AD4A}"/>
                    </a:ext>
                  </a:extLst>
                </p14:cNvPr>
                <p14:cNvContentPartPr/>
                <p14:nvPr/>
              </p14:nvContentPartPr>
              <p14:xfrm>
                <a:off x="183855" y="3296196"/>
                <a:ext cx="2881800" cy="338400"/>
              </p14:xfrm>
            </p:contentPart>
          </mc:Choice>
          <mc:Fallback>
            <p:pic>
              <p:nvPicPr>
                <p:cNvPr id="55" name="Ink 54">
                  <a:extLst>
                    <a:ext uri="{FF2B5EF4-FFF2-40B4-BE49-F238E27FC236}">
                      <a16:creationId xmlns:a16="http://schemas.microsoft.com/office/drawing/2014/main" id="{F02F93DC-15CC-52DF-4182-EED903D4AD4A}"/>
                    </a:ext>
                  </a:extLst>
                </p:cNvPr>
                <p:cNvPicPr/>
                <p:nvPr/>
              </p:nvPicPr>
              <p:blipFill>
                <a:blip r:embed="rId91"/>
                <a:stretch>
                  <a:fillRect/>
                </a:stretch>
              </p:blipFill>
              <p:spPr>
                <a:xfrm>
                  <a:off x="174855" y="3287196"/>
                  <a:ext cx="28994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97051960-C515-990D-8986-61EE6FB86C3E}"/>
                    </a:ext>
                  </a:extLst>
                </p14:cNvPr>
                <p14:cNvContentPartPr/>
                <p14:nvPr/>
              </p14:nvContentPartPr>
              <p14:xfrm>
                <a:off x="335415" y="3196836"/>
                <a:ext cx="2789640" cy="368280"/>
              </p14:xfrm>
            </p:contentPart>
          </mc:Choice>
          <mc:Fallback>
            <p:pic>
              <p:nvPicPr>
                <p:cNvPr id="56" name="Ink 55">
                  <a:extLst>
                    <a:ext uri="{FF2B5EF4-FFF2-40B4-BE49-F238E27FC236}">
                      <a16:creationId xmlns:a16="http://schemas.microsoft.com/office/drawing/2014/main" id="{97051960-C515-990D-8986-61EE6FB86C3E}"/>
                    </a:ext>
                  </a:extLst>
                </p:cNvPr>
                <p:cNvPicPr/>
                <p:nvPr/>
              </p:nvPicPr>
              <p:blipFill>
                <a:blip r:embed="rId93"/>
                <a:stretch>
                  <a:fillRect/>
                </a:stretch>
              </p:blipFill>
              <p:spPr>
                <a:xfrm>
                  <a:off x="326415" y="3188196"/>
                  <a:ext cx="2807280" cy="385920"/>
                </a:xfrm>
                <a:prstGeom prst="rect">
                  <a:avLst/>
                </a:prstGeom>
              </p:spPr>
            </p:pic>
          </mc:Fallback>
        </mc:AlternateContent>
      </p:grpSp>
      <p:grpSp>
        <p:nvGrpSpPr>
          <p:cNvPr id="61" name="Group 60">
            <a:extLst>
              <a:ext uri="{FF2B5EF4-FFF2-40B4-BE49-F238E27FC236}">
                <a16:creationId xmlns:a16="http://schemas.microsoft.com/office/drawing/2014/main" id="{50431373-C495-638A-ECCC-6B42344963F6}"/>
              </a:ext>
            </a:extLst>
          </p:cNvPr>
          <p:cNvGrpSpPr/>
          <p:nvPr/>
        </p:nvGrpSpPr>
        <p:grpSpPr>
          <a:xfrm>
            <a:off x="9930855" y="2314836"/>
            <a:ext cx="185400" cy="760320"/>
            <a:chOff x="9930855" y="2314836"/>
            <a:chExt cx="185400" cy="760320"/>
          </a:xfrm>
        </p:grpSpPr>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ED5DCE2B-076C-EC0D-9380-CFD035F6F69B}"/>
                    </a:ext>
                  </a:extLst>
                </p14:cNvPr>
                <p14:cNvContentPartPr/>
                <p14:nvPr/>
              </p14:nvContentPartPr>
              <p14:xfrm>
                <a:off x="9988815" y="2314836"/>
                <a:ext cx="47520" cy="675360"/>
              </p14:xfrm>
            </p:contentPart>
          </mc:Choice>
          <mc:Fallback>
            <p:pic>
              <p:nvPicPr>
                <p:cNvPr id="58" name="Ink 57">
                  <a:extLst>
                    <a:ext uri="{FF2B5EF4-FFF2-40B4-BE49-F238E27FC236}">
                      <a16:creationId xmlns:a16="http://schemas.microsoft.com/office/drawing/2014/main" id="{ED5DCE2B-076C-EC0D-9380-CFD035F6F69B}"/>
                    </a:ext>
                  </a:extLst>
                </p:cNvPr>
                <p:cNvPicPr/>
                <p:nvPr/>
              </p:nvPicPr>
              <p:blipFill>
                <a:blip r:embed="rId95"/>
                <a:stretch>
                  <a:fillRect/>
                </a:stretch>
              </p:blipFill>
              <p:spPr>
                <a:xfrm>
                  <a:off x="9979815" y="2306196"/>
                  <a:ext cx="6516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D0464D6A-A1E6-E35C-2947-D4955F317526}"/>
                    </a:ext>
                  </a:extLst>
                </p14:cNvPr>
                <p14:cNvContentPartPr/>
                <p14:nvPr/>
              </p14:nvContentPartPr>
              <p14:xfrm>
                <a:off x="9930855" y="2974356"/>
                <a:ext cx="58320" cy="68760"/>
              </p14:xfrm>
            </p:contentPart>
          </mc:Choice>
          <mc:Fallback>
            <p:pic>
              <p:nvPicPr>
                <p:cNvPr id="59" name="Ink 58">
                  <a:extLst>
                    <a:ext uri="{FF2B5EF4-FFF2-40B4-BE49-F238E27FC236}">
                      <a16:creationId xmlns:a16="http://schemas.microsoft.com/office/drawing/2014/main" id="{D0464D6A-A1E6-E35C-2947-D4955F317526}"/>
                    </a:ext>
                  </a:extLst>
                </p:cNvPr>
                <p:cNvPicPr/>
                <p:nvPr/>
              </p:nvPicPr>
              <p:blipFill>
                <a:blip r:embed="rId97"/>
                <a:stretch>
                  <a:fillRect/>
                </a:stretch>
              </p:blipFill>
              <p:spPr>
                <a:xfrm>
                  <a:off x="9921855" y="2965356"/>
                  <a:ext cx="759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F4466B9F-56D1-0244-7E4A-86A69DBA8D83}"/>
                    </a:ext>
                  </a:extLst>
                </p14:cNvPr>
                <p14:cNvContentPartPr/>
                <p14:nvPr/>
              </p14:nvContentPartPr>
              <p14:xfrm>
                <a:off x="9989535" y="2969316"/>
                <a:ext cx="126720" cy="105840"/>
              </p14:xfrm>
            </p:contentPart>
          </mc:Choice>
          <mc:Fallback>
            <p:pic>
              <p:nvPicPr>
                <p:cNvPr id="60" name="Ink 59">
                  <a:extLst>
                    <a:ext uri="{FF2B5EF4-FFF2-40B4-BE49-F238E27FC236}">
                      <a16:creationId xmlns:a16="http://schemas.microsoft.com/office/drawing/2014/main" id="{F4466B9F-56D1-0244-7E4A-86A69DBA8D83}"/>
                    </a:ext>
                  </a:extLst>
                </p:cNvPr>
                <p:cNvPicPr/>
                <p:nvPr/>
              </p:nvPicPr>
              <p:blipFill>
                <a:blip r:embed="rId99"/>
                <a:stretch>
                  <a:fillRect/>
                </a:stretch>
              </p:blipFill>
              <p:spPr>
                <a:xfrm>
                  <a:off x="9980895" y="2960316"/>
                  <a:ext cx="144360" cy="123480"/>
                </a:xfrm>
                <a:prstGeom prst="rect">
                  <a:avLst/>
                </a:prstGeom>
              </p:spPr>
            </p:pic>
          </mc:Fallback>
        </mc:AlternateContent>
      </p:grpSp>
      <p:grpSp>
        <p:nvGrpSpPr>
          <p:cNvPr id="77" name="Group 76">
            <a:extLst>
              <a:ext uri="{FF2B5EF4-FFF2-40B4-BE49-F238E27FC236}">
                <a16:creationId xmlns:a16="http://schemas.microsoft.com/office/drawing/2014/main" id="{98944E3D-923A-6537-5FBA-7E31D7603590}"/>
              </a:ext>
            </a:extLst>
          </p:cNvPr>
          <p:cNvGrpSpPr/>
          <p:nvPr/>
        </p:nvGrpSpPr>
        <p:grpSpPr>
          <a:xfrm>
            <a:off x="8885775" y="3273516"/>
            <a:ext cx="2761560" cy="1021680"/>
            <a:chOff x="8885775" y="3273516"/>
            <a:chExt cx="2761560" cy="1021680"/>
          </a:xfrm>
        </p:grpSpPr>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58313E93-127C-BA7F-4342-3DEED897DDE9}"/>
                    </a:ext>
                  </a:extLst>
                </p14:cNvPr>
                <p14:cNvContentPartPr/>
                <p14:nvPr/>
              </p14:nvContentPartPr>
              <p14:xfrm>
                <a:off x="8885775" y="3372876"/>
                <a:ext cx="2761560" cy="861840"/>
              </p14:xfrm>
            </p:contentPart>
          </mc:Choice>
          <mc:Fallback>
            <p:pic>
              <p:nvPicPr>
                <p:cNvPr id="62" name="Ink 61">
                  <a:extLst>
                    <a:ext uri="{FF2B5EF4-FFF2-40B4-BE49-F238E27FC236}">
                      <a16:creationId xmlns:a16="http://schemas.microsoft.com/office/drawing/2014/main" id="{58313E93-127C-BA7F-4342-3DEED897DDE9}"/>
                    </a:ext>
                  </a:extLst>
                </p:cNvPr>
                <p:cNvPicPr/>
                <p:nvPr/>
              </p:nvPicPr>
              <p:blipFill>
                <a:blip r:embed="rId101"/>
                <a:stretch>
                  <a:fillRect/>
                </a:stretch>
              </p:blipFill>
              <p:spPr>
                <a:xfrm>
                  <a:off x="8877135" y="3364236"/>
                  <a:ext cx="277920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61470429-FD5E-F72B-7A37-B8CFC456B202}"/>
                    </a:ext>
                  </a:extLst>
                </p14:cNvPr>
                <p14:cNvContentPartPr/>
                <p14:nvPr/>
              </p14:nvContentPartPr>
              <p14:xfrm>
                <a:off x="9457815" y="3747636"/>
                <a:ext cx="10800" cy="157320"/>
              </p14:xfrm>
            </p:contentPart>
          </mc:Choice>
          <mc:Fallback>
            <p:pic>
              <p:nvPicPr>
                <p:cNvPr id="63" name="Ink 62">
                  <a:extLst>
                    <a:ext uri="{FF2B5EF4-FFF2-40B4-BE49-F238E27FC236}">
                      <a16:creationId xmlns:a16="http://schemas.microsoft.com/office/drawing/2014/main" id="{61470429-FD5E-F72B-7A37-B8CFC456B202}"/>
                    </a:ext>
                  </a:extLst>
                </p:cNvPr>
                <p:cNvPicPr/>
                <p:nvPr/>
              </p:nvPicPr>
              <p:blipFill>
                <a:blip r:embed="rId103"/>
                <a:stretch>
                  <a:fillRect/>
                </a:stretch>
              </p:blipFill>
              <p:spPr>
                <a:xfrm>
                  <a:off x="9448815" y="3738636"/>
                  <a:ext cx="284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7B9F540E-ABB6-C92E-F03F-46DDC59436AE}"/>
                    </a:ext>
                  </a:extLst>
                </p14:cNvPr>
                <p14:cNvContentPartPr/>
                <p14:nvPr/>
              </p14:nvContentPartPr>
              <p14:xfrm>
                <a:off x="9288255" y="3273516"/>
                <a:ext cx="543600" cy="430200"/>
              </p14:xfrm>
            </p:contentPart>
          </mc:Choice>
          <mc:Fallback>
            <p:pic>
              <p:nvPicPr>
                <p:cNvPr id="64" name="Ink 63">
                  <a:extLst>
                    <a:ext uri="{FF2B5EF4-FFF2-40B4-BE49-F238E27FC236}">
                      <a16:creationId xmlns:a16="http://schemas.microsoft.com/office/drawing/2014/main" id="{7B9F540E-ABB6-C92E-F03F-46DDC59436AE}"/>
                    </a:ext>
                  </a:extLst>
                </p:cNvPr>
                <p:cNvPicPr/>
                <p:nvPr/>
              </p:nvPicPr>
              <p:blipFill>
                <a:blip r:embed="rId105"/>
                <a:stretch>
                  <a:fillRect/>
                </a:stretch>
              </p:blipFill>
              <p:spPr>
                <a:xfrm>
                  <a:off x="9279255" y="3264876"/>
                  <a:ext cx="56124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D3CB555F-84BB-143F-DDB9-4285FA3838FE}"/>
                    </a:ext>
                  </a:extLst>
                </p14:cNvPr>
                <p14:cNvContentPartPr/>
                <p14:nvPr/>
              </p14:nvContentPartPr>
              <p14:xfrm>
                <a:off x="9737895" y="3772476"/>
                <a:ext cx="101880" cy="117720"/>
              </p14:xfrm>
            </p:contentPart>
          </mc:Choice>
          <mc:Fallback>
            <p:pic>
              <p:nvPicPr>
                <p:cNvPr id="65" name="Ink 64">
                  <a:extLst>
                    <a:ext uri="{FF2B5EF4-FFF2-40B4-BE49-F238E27FC236}">
                      <a16:creationId xmlns:a16="http://schemas.microsoft.com/office/drawing/2014/main" id="{D3CB555F-84BB-143F-DDB9-4285FA3838FE}"/>
                    </a:ext>
                  </a:extLst>
                </p:cNvPr>
                <p:cNvPicPr/>
                <p:nvPr/>
              </p:nvPicPr>
              <p:blipFill>
                <a:blip r:embed="rId107"/>
                <a:stretch>
                  <a:fillRect/>
                </a:stretch>
              </p:blipFill>
              <p:spPr>
                <a:xfrm>
                  <a:off x="9728895" y="3763836"/>
                  <a:ext cx="1195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650864CA-E21F-25D3-392D-EE1C2D4856F5}"/>
                    </a:ext>
                  </a:extLst>
                </p14:cNvPr>
                <p14:cNvContentPartPr/>
                <p14:nvPr/>
              </p14:nvContentPartPr>
              <p14:xfrm>
                <a:off x="9879375" y="3779316"/>
                <a:ext cx="95760" cy="118800"/>
              </p14:xfrm>
            </p:contentPart>
          </mc:Choice>
          <mc:Fallback>
            <p:pic>
              <p:nvPicPr>
                <p:cNvPr id="66" name="Ink 65">
                  <a:extLst>
                    <a:ext uri="{FF2B5EF4-FFF2-40B4-BE49-F238E27FC236}">
                      <a16:creationId xmlns:a16="http://schemas.microsoft.com/office/drawing/2014/main" id="{650864CA-E21F-25D3-392D-EE1C2D4856F5}"/>
                    </a:ext>
                  </a:extLst>
                </p:cNvPr>
                <p:cNvPicPr/>
                <p:nvPr/>
              </p:nvPicPr>
              <p:blipFill>
                <a:blip r:embed="rId109"/>
                <a:stretch>
                  <a:fillRect/>
                </a:stretch>
              </p:blipFill>
              <p:spPr>
                <a:xfrm>
                  <a:off x="9870375" y="3770316"/>
                  <a:ext cx="1134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56FA41EB-7E4D-0823-D0C5-55BB225D7010}"/>
                    </a:ext>
                  </a:extLst>
                </p14:cNvPr>
                <p14:cNvContentPartPr/>
                <p14:nvPr/>
              </p14:nvContentPartPr>
              <p14:xfrm>
                <a:off x="10069095" y="3629916"/>
                <a:ext cx="55440" cy="263880"/>
              </p14:xfrm>
            </p:contentPart>
          </mc:Choice>
          <mc:Fallback>
            <p:pic>
              <p:nvPicPr>
                <p:cNvPr id="67" name="Ink 66">
                  <a:extLst>
                    <a:ext uri="{FF2B5EF4-FFF2-40B4-BE49-F238E27FC236}">
                      <a16:creationId xmlns:a16="http://schemas.microsoft.com/office/drawing/2014/main" id="{56FA41EB-7E4D-0823-D0C5-55BB225D7010}"/>
                    </a:ext>
                  </a:extLst>
                </p:cNvPr>
                <p:cNvPicPr/>
                <p:nvPr/>
              </p:nvPicPr>
              <p:blipFill>
                <a:blip r:embed="rId111"/>
                <a:stretch>
                  <a:fillRect/>
                </a:stretch>
              </p:blipFill>
              <p:spPr>
                <a:xfrm>
                  <a:off x="10060455" y="3621276"/>
                  <a:ext cx="730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3669C884-BAFF-9356-F8B1-B8A2ED46B4CA}"/>
                    </a:ext>
                  </a:extLst>
                </p14:cNvPr>
                <p14:cNvContentPartPr/>
                <p14:nvPr/>
              </p14:nvContentPartPr>
              <p14:xfrm>
                <a:off x="10109055" y="3786516"/>
                <a:ext cx="26640" cy="45000"/>
              </p14:xfrm>
            </p:contentPart>
          </mc:Choice>
          <mc:Fallback>
            <p:pic>
              <p:nvPicPr>
                <p:cNvPr id="68" name="Ink 67">
                  <a:extLst>
                    <a:ext uri="{FF2B5EF4-FFF2-40B4-BE49-F238E27FC236}">
                      <a16:creationId xmlns:a16="http://schemas.microsoft.com/office/drawing/2014/main" id="{3669C884-BAFF-9356-F8B1-B8A2ED46B4CA}"/>
                    </a:ext>
                  </a:extLst>
                </p:cNvPr>
                <p:cNvPicPr/>
                <p:nvPr/>
              </p:nvPicPr>
              <p:blipFill>
                <a:blip r:embed="rId113"/>
                <a:stretch>
                  <a:fillRect/>
                </a:stretch>
              </p:blipFill>
              <p:spPr>
                <a:xfrm>
                  <a:off x="10100055" y="3777876"/>
                  <a:ext cx="442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528726EC-BA6A-2212-CCD4-C32511D3597D}"/>
                    </a:ext>
                  </a:extLst>
                </p14:cNvPr>
                <p14:cNvContentPartPr/>
                <p14:nvPr/>
              </p14:nvContentPartPr>
              <p14:xfrm>
                <a:off x="10096095" y="3751236"/>
                <a:ext cx="350280" cy="543960"/>
              </p14:xfrm>
            </p:contentPart>
          </mc:Choice>
          <mc:Fallback>
            <p:pic>
              <p:nvPicPr>
                <p:cNvPr id="69" name="Ink 68">
                  <a:extLst>
                    <a:ext uri="{FF2B5EF4-FFF2-40B4-BE49-F238E27FC236}">
                      <a16:creationId xmlns:a16="http://schemas.microsoft.com/office/drawing/2014/main" id="{528726EC-BA6A-2212-CCD4-C32511D3597D}"/>
                    </a:ext>
                  </a:extLst>
                </p:cNvPr>
                <p:cNvPicPr/>
                <p:nvPr/>
              </p:nvPicPr>
              <p:blipFill>
                <a:blip r:embed="rId115"/>
                <a:stretch>
                  <a:fillRect/>
                </a:stretch>
              </p:blipFill>
              <p:spPr>
                <a:xfrm>
                  <a:off x="10087095" y="3742236"/>
                  <a:ext cx="36792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7741AB79-D63E-D925-9724-97B34D967930}"/>
                    </a:ext>
                  </a:extLst>
                </p14:cNvPr>
                <p14:cNvContentPartPr/>
                <p14:nvPr/>
              </p14:nvContentPartPr>
              <p14:xfrm>
                <a:off x="10518375" y="3726756"/>
                <a:ext cx="209520" cy="124200"/>
              </p14:xfrm>
            </p:contentPart>
          </mc:Choice>
          <mc:Fallback>
            <p:pic>
              <p:nvPicPr>
                <p:cNvPr id="70" name="Ink 69">
                  <a:extLst>
                    <a:ext uri="{FF2B5EF4-FFF2-40B4-BE49-F238E27FC236}">
                      <a16:creationId xmlns:a16="http://schemas.microsoft.com/office/drawing/2014/main" id="{7741AB79-D63E-D925-9724-97B34D967930}"/>
                    </a:ext>
                  </a:extLst>
                </p:cNvPr>
                <p:cNvPicPr/>
                <p:nvPr/>
              </p:nvPicPr>
              <p:blipFill>
                <a:blip r:embed="rId117"/>
                <a:stretch>
                  <a:fillRect/>
                </a:stretch>
              </p:blipFill>
              <p:spPr>
                <a:xfrm>
                  <a:off x="10509375" y="3717756"/>
                  <a:ext cx="227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4C82FD5D-3B94-3A2F-642E-FB76536B39E2}"/>
                    </a:ext>
                  </a:extLst>
                </p14:cNvPr>
                <p14:cNvContentPartPr/>
                <p14:nvPr/>
              </p14:nvContentPartPr>
              <p14:xfrm>
                <a:off x="10756335" y="3707676"/>
                <a:ext cx="180000" cy="158760"/>
              </p14:xfrm>
            </p:contentPart>
          </mc:Choice>
          <mc:Fallback>
            <p:pic>
              <p:nvPicPr>
                <p:cNvPr id="71" name="Ink 70">
                  <a:extLst>
                    <a:ext uri="{FF2B5EF4-FFF2-40B4-BE49-F238E27FC236}">
                      <a16:creationId xmlns:a16="http://schemas.microsoft.com/office/drawing/2014/main" id="{4C82FD5D-3B94-3A2F-642E-FB76536B39E2}"/>
                    </a:ext>
                  </a:extLst>
                </p:cNvPr>
                <p:cNvPicPr/>
                <p:nvPr/>
              </p:nvPicPr>
              <p:blipFill>
                <a:blip r:embed="rId119"/>
                <a:stretch>
                  <a:fillRect/>
                </a:stretch>
              </p:blipFill>
              <p:spPr>
                <a:xfrm>
                  <a:off x="10747695" y="3699036"/>
                  <a:ext cx="1976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15DAFC1C-071E-83EC-1AF0-F84D12810FCD}"/>
                    </a:ext>
                  </a:extLst>
                </p14:cNvPr>
                <p14:cNvContentPartPr/>
                <p14:nvPr/>
              </p14:nvContentPartPr>
              <p14:xfrm>
                <a:off x="10522695" y="3998556"/>
                <a:ext cx="321840" cy="181080"/>
              </p14:xfrm>
            </p:contentPart>
          </mc:Choice>
          <mc:Fallback>
            <p:pic>
              <p:nvPicPr>
                <p:cNvPr id="73" name="Ink 72">
                  <a:extLst>
                    <a:ext uri="{FF2B5EF4-FFF2-40B4-BE49-F238E27FC236}">
                      <a16:creationId xmlns:a16="http://schemas.microsoft.com/office/drawing/2014/main" id="{15DAFC1C-071E-83EC-1AF0-F84D12810FCD}"/>
                    </a:ext>
                  </a:extLst>
                </p:cNvPr>
                <p:cNvPicPr/>
                <p:nvPr/>
              </p:nvPicPr>
              <p:blipFill>
                <a:blip r:embed="rId121"/>
                <a:stretch>
                  <a:fillRect/>
                </a:stretch>
              </p:blipFill>
              <p:spPr>
                <a:xfrm>
                  <a:off x="10514055" y="3989556"/>
                  <a:ext cx="3394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32C8049-941A-E829-937F-BD58A322C1F0}"/>
                    </a:ext>
                  </a:extLst>
                </p14:cNvPr>
                <p14:cNvContentPartPr/>
                <p14:nvPr/>
              </p14:nvContentPartPr>
              <p14:xfrm>
                <a:off x="10891335" y="4048596"/>
                <a:ext cx="54720" cy="105480"/>
              </p14:xfrm>
            </p:contentPart>
          </mc:Choice>
          <mc:Fallback>
            <p:pic>
              <p:nvPicPr>
                <p:cNvPr id="74" name="Ink 73">
                  <a:extLst>
                    <a:ext uri="{FF2B5EF4-FFF2-40B4-BE49-F238E27FC236}">
                      <a16:creationId xmlns:a16="http://schemas.microsoft.com/office/drawing/2014/main" id="{D32C8049-941A-E829-937F-BD58A322C1F0}"/>
                    </a:ext>
                  </a:extLst>
                </p:cNvPr>
                <p:cNvPicPr/>
                <p:nvPr/>
              </p:nvPicPr>
              <p:blipFill>
                <a:blip r:embed="rId123"/>
                <a:stretch>
                  <a:fillRect/>
                </a:stretch>
              </p:blipFill>
              <p:spPr>
                <a:xfrm>
                  <a:off x="10882695" y="4039596"/>
                  <a:ext cx="72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38DBDF69-EF25-EAF0-5D51-44C9BFA0FF0A}"/>
                    </a:ext>
                  </a:extLst>
                </p14:cNvPr>
                <p14:cNvContentPartPr/>
                <p14:nvPr/>
              </p14:nvContentPartPr>
              <p14:xfrm>
                <a:off x="10887735" y="3933036"/>
                <a:ext cx="185760" cy="225720"/>
              </p14:xfrm>
            </p:contentPart>
          </mc:Choice>
          <mc:Fallback>
            <p:pic>
              <p:nvPicPr>
                <p:cNvPr id="75" name="Ink 74">
                  <a:extLst>
                    <a:ext uri="{FF2B5EF4-FFF2-40B4-BE49-F238E27FC236}">
                      <a16:creationId xmlns:a16="http://schemas.microsoft.com/office/drawing/2014/main" id="{38DBDF69-EF25-EAF0-5D51-44C9BFA0FF0A}"/>
                    </a:ext>
                  </a:extLst>
                </p:cNvPr>
                <p:cNvPicPr/>
                <p:nvPr/>
              </p:nvPicPr>
              <p:blipFill>
                <a:blip r:embed="rId125"/>
                <a:stretch>
                  <a:fillRect/>
                </a:stretch>
              </p:blipFill>
              <p:spPr>
                <a:xfrm>
                  <a:off x="10878735" y="3924036"/>
                  <a:ext cx="2034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67204E97-8BD7-211E-F9E4-A75C367F323D}"/>
                    </a:ext>
                  </a:extLst>
                </p14:cNvPr>
                <p14:cNvContentPartPr/>
                <p14:nvPr/>
              </p14:nvContentPartPr>
              <p14:xfrm>
                <a:off x="11151255" y="3966876"/>
                <a:ext cx="130320" cy="196200"/>
              </p14:xfrm>
            </p:contentPart>
          </mc:Choice>
          <mc:Fallback>
            <p:pic>
              <p:nvPicPr>
                <p:cNvPr id="76" name="Ink 75">
                  <a:extLst>
                    <a:ext uri="{FF2B5EF4-FFF2-40B4-BE49-F238E27FC236}">
                      <a16:creationId xmlns:a16="http://schemas.microsoft.com/office/drawing/2014/main" id="{67204E97-8BD7-211E-F9E4-A75C367F323D}"/>
                    </a:ext>
                  </a:extLst>
                </p:cNvPr>
                <p:cNvPicPr/>
                <p:nvPr/>
              </p:nvPicPr>
              <p:blipFill>
                <a:blip r:embed="rId127"/>
                <a:stretch>
                  <a:fillRect/>
                </a:stretch>
              </p:blipFill>
              <p:spPr>
                <a:xfrm>
                  <a:off x="11142255" y="3957876"/>
                  <a:ext cx="147960" cy="213840"/>
                </a:xfrm>
                <a:prstGeom prst="rect">
                  <a:avLst/>
                </a:prstGeom>
              </p:spPr>
            </p:pic>
          </mc:Fallback>
        </mc:AlternateContent>
      </p:grpSp>
    </p:spTree>
    <p:extLst>
      <p:ext uri="{BB962C8B-B14F-4D97-AF65-F5344CB8AC3E}">
        <p14:creationId xmlns:p14="http://schemas.microsoft.com/office/powerpoint/2010/main" val="135759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638" y="1035792"/>
            <a:ext cx="11696243" cy="707886"/>
          </a:xfrm>
          <a:prstGeom prst="rect">
            <a:avLst/>
          </a:prstGeom>
          <a:noFill/>
        </p:spPr>
        <p:txBody>
          <a:bodyPr wrap="square" rtlCol="0">
            <a:spAutoFit/>
          </a:bodyPr>
          <a:lstStyle/>
          <a:p>
            <a:r>
              <a:rPr lang="en-US" sz="2000" dirty="0"/>
              <a:t>Add </a:t>
            </a:r>
            <a:r>
              <a:rPr lang="en-US" sz="2000" dirty="0" err="1"/>
              <a:t>manifest.yml</a:t>
            </a:r>
            <a:r>
              <a:rPr lang="en-US" sz="2000" dirty="0"/>
              <a:t> file to the app</a:t>
            </a:r>
          </a:p>
          <a:p>
            <a:r>
              <a:rPr lang="en-US" sz="2000" dirty="0"/>
              <a:t>Deploy the app to CF</a:t>
            </a:r>
          </a:p>
        </p:txBody>
      </p:sp>
      <p:sp>
        <p:nvSpPr>
          <p:cNvPr id="6" name="TextBox 5">
            <a:extLst>
              <a:ext uri="{FF2B5EF4-FFF2-40B4-BE49-F238E27FC236}">
                <a16:creationId xmlns:a16="http://schemas.microsoft.com/office/drawing/2014/main" id="{9A9761B5-A40C-4DF9-9963-70957AD2B0F9}"/>
              </a:ext>
            </a:extLst>
          </p:cNvPr>
          <p:cNvSpPr txBox="1"/>
          <p:nvPr/>
        </p:nvSpPr>
        <p:spPr>
          <a:xfrm>
            <a:off x="828449" y="2087476"/>
            <a:ext cx="6096000" cy="2308324"/>
          </a:xfrm>
          <a:prstGeom prst="rect">
            <a:avLst/>
          </a:prstGeom>
          <a:noFill/>
        </p:spPr>
        <p:txBody>
          <a:bodyPr wrap="square">
            <a:spAutoFit/>
          </a:bodyPr>
          <a:lstStyle/>
          <a:p>
            <a:pPr algn="l"/>
            <a:r>
              <a:rPr lang="en-US" sz="1800" dirty="0">
                <a:solidFill>
                  <a:srgbClr val="000000"/>
                </a:solidFill>
                <a:latin typeface="Consolas" panose="020B0609020204030204" pitchFamily="49" charset="0"/>
              </a:rPr>
              <a:t>---</a:t>
            </a:r>
          </a:p>
          <a:p>
            <a:pPr algn="l"/>
            <a:r>
              <a:rPr lang="en-US" sz="1800" dirty="0">
                <a:solidFill>
                  <a:srgbClr val="00C832"/>
                </a:solidFill>
                <a:latin typeface="Consolas" panose="020B0609020204030204" pitchFamily="49" charset="0"/>
              </a:rPr>
              <a:t>applications:</a:t>
            </a:r>
          </a:p>
          <a:p>
            <a:pPr algn="l"/>
            <a:r>
              <a:rPr lang="en-US" sz="1800" dirty="0">
                <a:solidFill>
                  <a:srgbClr val="00C832"/>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dbboot</a:t>
            </a:r>
            <a:endParaRPr lang="en-US" sz="1800" dirty="0">
              <a:solidFill>
                <a:srgbClr val="000000"/>
              </a:solidFill>
              <a:latin typeface="Consolas" panose="020B0609020204030204" pitchFamily="49" charset="0"/>
            </a:endParaRP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random-route:</a:t>
            </a:r>
            <a:r>
              <a:rPr lang="en-US" sz="1800" dirty="0">
                <a:solidFill>
                  <a:srgbClr val="000000"/>
                </a:solidFill>
                <a:latin typeface="Consolas" panose="020B0609020204030204" pitchFamily="49" charset="0"/>
              </a:rPr>
              <a:t> </a:t>
            </a:r>
            <a:r>
              <a:rPr lang="en-US" sz="1800" b="1" dirty="0">
                <a:solidFill>
                  <a:srgbClr val="094F05"/>
                </a:solidFill>
                <a:latin typeface="Consolas" panose="020B0609020204030204" pitchFamily="49" charset="0"/>
              </a:rPr>
              <a:t>true</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memory:</a:t>
            </a:r>
            <a:r>
              <a:rPr lang="en-US" sz="1800" dirty="0">
                <a:solidFill>
                  <a:srgbClr val="000000"/>
                </a:solidFill>
                <a:latin typeface="Consolas" panose="020B0609020204030204" pitchFamily="49" charset="0"/>
              </a:rPr>
              <a:t> 1024M</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path:</a:t>
            </a:r>
            <a:r>
              <a:rPr lang="en-US" sz="1800" dirty="0">
                <a:solidFill>
                  <a:srgbClr val="000000"/>
                </a:solidFill>
                <a:latin typeface="Consolas" panose="020B0609020204030204" pitchFamily="49" charset="0"/>
              </a:rPr>
              <a:t> /target/02dbboot-0.0.1-SNAPSHOT.war</a:t>
            </a:r>
          </a:p>
          <a:p>
            <a:pPr algn="l"/>
            <a:r>
              <a:rPr lang="en-US" sz="1800" dirty="0">
                <a:solidFill>
                  <a:srgbClr val="000000"/>
                </a:solidFill>
                <a:latin typeface="Consolas" panose="020B0609020204030204" pitchFamily="49" charset="0"/>
              </a:rPr>
              <a:t>  </a:t>
            </a:r>
            <a:r>
              <a:rPr lang="en-US" sz="1800" dirty="0" err="1">
                <a:solidFill>
                  <a:srgbClr val="00C832"/>
                </a:solidFill>
                <a:latin typeface="Consolas" panose="020B0609020204030204" pitchFamily="49" charset="0"/>
              </a:rPr>
              <a:t>buildpacks</a:t>
            </a:r>
            <a:r>
              <a:rPr lang="en-US" sz="1800" dirty="0">
                <a:solidFill>
                  <a:srgbClr val="00C832"/>
                </a:solidFill>
                <a:latin typeface="Consolas" panose="020B0609020204030204" pitchFamily="49" charset="0"/>
              </a:rPr>
              <a:t>:</a:t>
            </a:r>
          </a:p>
          <a:p>
            <a:pPr algn="l"/>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java_buildpack</a:t>
            </a:r>
            <a:endParaRPr lang="en-US" dirty="0"/>
          </a:p>
        </p:txBody>
      </p:sp>
      <p:sp>
        <p:nvSpPr>
          <p:cNvPr id="4" name="TextBox 3">
            <a:extLst>
              <a:ext uri="{FF2B5EF4-FFF2-40B4-BE49-F238E27FC236}">
                <a16:creationId xmlns:a16="http://schemas.microsoft.com/office/drawing/2014/main" id="{46D9DAF6-B0D5-4FCA-A38B-B9EBD80A937D}"/>
              </a:ext>
            </a:extLst>
          </p:cNvPr>
          <p:cNvSpPr txBox="1"/>
          <p:nvPr/>
        </p:nvSpPr>
        <p:spPr>
          <a:xfrm>
            <a:off x="765298" y="4652658"/>
            <a:ext cx="8063346" cy="923330"/>
          </a:xfrm>
          <a:prstGeom prst="rect">
            <a:avLst/>
          </a:prstGeom>
          <a:noFill/>
        </p:spPr>
        <p:txBody>
          <a:bodyPr wrap="square" rtlCol="0">
            <a:spAutoFit/>
          </a:bodyPr>
          <a:lstStyle/>
          <a:p>
            <a:r>
              <a:rPr lang="en-US" dirty="0"/>
              <a:t>Solution:</a:t>
            </a:r>
          </a:p>
          <a:p>
            <a:r>
              <a:rPr lang="en-US" dirty="0">
                <a:hlinkClick r:id="rId2"/>
              </a:rPr>
              <a:t>https://github.com/soyuztechnologies/02dbboot.git</a:t>
            </a:r>
            <a:endParaRPr lang="en-US" dirty="0"/>
          </a:p>
          <a:p>
            <a:endParaRPr lang="en-US" dirty="0"/>
          </a:p>
        </p:txBody>
      </p:sp>
      <p:pic>
        <p:nvPicPr>
          <p:cNvPr id="7" name="Picture 6">
            <a:extLst>
              <a:ext uri="{FF2B5EF4-FFF2-40B4-BE49-F238E27FC236}">
                <a16:creationId xmlns:a16="http://schemas.microsoft.com/office/drawing/2014/main" id="{589519A3-221B-4DFA-8808-22C6A1A156E1}"/>
              </a:ext>
            </a:extLst>
          </p:cNvPr>
          <p:cNvPicPr>
            <a:picLocks noChangeAspect="1"/>
          </p:cNvPicPr>
          <p:nvPr/>
        </p:nvPicPr>
        <p:blipFill>
          <a:blip r:embed="rId3"/>
          <a:stretch>
            <a:fillRect/>
          </a:stretch>
        </p:blipFill>
        <p:spPr>
          <a:xfrm>
            <a:off x="4562795" y="1377039"/>
            <a:ext cx="7370555" cy="1988717"/>
          </a:xfrm>
          <a:prstGeom prst="rect">
            <a:avLst/>
          </a:prstGeom>
        </p:spPr>
      </p:pic>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DEPLOY CURDQ APP IN CF</a:t>
            </a:r>
          </a:p>
        </p:txBody>
      </p:sp>
    </p:spTree>
    <p:extLst>
      <p:ext uri="{BB962C8B-B14F-4D97-AF65-F5344CB8AC3E}">
        <p14:creationId xmlns:p14="http://schemas.microsoft.com/office/powerpoint/2010/main" val="421696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new instance of backing service – Postgre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entry for that backing service in our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manifest.yml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Delete the properties file which has hardcoding of DB connection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new dependencies in our project</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cloudfoundry</a:t>
            </a:r>
            <a:r>
              <a:rPr kumimoji="0" lang="en-US" sz="1800" b="0" i="0" u="none" strike="noStrike" kern="1200" cap="none" spc="0" normalizeH="0" baseline="0" noProof="0" dirty="0">
                <a:ln>
                  <a:noFill/>
                </a:ln>
                <a:solidFill>
                  <a:prstClr val="black"/>
                </a:solidFill>
                <a:effectLst/>
                <a:uLnTx/>
                <a:uFillTx/>
                <a:latin typeface="Calibri"/>
                <a:ea typeface="+mn-ea"/>
                <a:cs typeface="+mn-cs"/>
              </a:rPr>
              <a:t>-connector </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Spring-cloud-spring-service-connector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Ngdbc</a:t>
            </a:r>
            <a:r>
              <a:rPr kumimoji="0" lang="en-US" sz="1800" b="0" i="0" u="none" strike="noStrike" kern="1200" cap="none" spc="0" normalizeH="0" baseline="0" noProof="0" dirty="0">
                <a:ln>
                  <a:noFill/>
                </a:ln>
                <a:solidFill>
                  <a:prstClr val="black"/>
                </a:solidFill>
                <a:effectLst/>
                <a:uLnTx/>
                <a:uFillTx/>
                <a:latin typeface="Calibri"/>
                <a:ea typeface="+mn-ea"/>
                <a:cs typeface="+mn-cs"/>
              </a:rPr>
              <a:t> – DB Driver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Dbcp2</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Org.eclipse.persistence.jpa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 2 classes</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Database Config class as described above, This class will use the variables to create a new data source connection. This data source connection will be passed to Spring JPA. Spring JPA needs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(Create, Alter DB Tables) and Transaction Manager(To CRUD). This class has 3 methods</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by using our own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Transaction Manager by using our own connection</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Entity Manager class which will have all the settings and address of our entity classes.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change settings if we want into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Factory.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Build project – skip test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ight Brace 1">
            <a:extLst>
              <a:ext uri="{FF2B5EF4-FFF2-40B4-BE49-F238E27FC236}">
                <a16:creationId xmlns:a16="http://schemas.microsoft.com/office/drawing/2014/main" id="{CACE5F1C-9D95-456E-88BE-32977FEEA228}"/>
              </a:ext>
            </a:extLst>
          </p:cNvPr>
          <p:cNvSpPr/>
          <p:nvPr/>
        </p:nvSpPr>
        <p:spPr>
          <a:xfrm>
            <a:off x="4815840" y="2133600"/>
            <a:ext cx="418011" cy="452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654BAC67-44C5-43E3-9EA6-16D475ACA9FF}"/>
              </a:ext>
            </a:extLst>
          </p:cNvPr>
          <p:cNvSpPr txBox="1"/>
          <p:nvPr/>
        </p:nvSpPr>
        <p:spPr>
          <a:xfrm>
            <a:off x="5320937" y="2026126"/>
            <a:ext cx="664246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Looking in CF environment a variable with name VCAP_SERVICES and parse it. Pass this information to a configuration class which we will register with spring. The class must inherit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AbstractCloudConfig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ight Brace 8">
            <a:extLst>
              <a:ext uri="{FF2B5EF4-FFF2-40B4-BE49-F238E27FC236}">
                <a16:creationId xmlns:a16="http://schemas.microsoft.com/office/drawing/2014/main" id="{EDED154E-66ED-4BCC-975F-948335B281A9}"/>
              </a:ext>
            </a:extLst>
          </p:cNvPr>
          <p:cNvSpPr/>
          <p:nvPr/>
        </p:nvSpPr>
        <p:spPr>
          <a:xfrm>
            <a:off x="1889760" y="2949456"/>
            <a:ext cx="304800" cy="293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1ED03F74-BABE-435A-9A4E-A05313707A2D}"/>
              </a:ext>
            </a:extLst>
          </p:cNvPr>
          <p:cNvSpPr txBox="1"/>
          <p:nvPr/>
        </p:nvSpPr>
        <p:spPr>
          <a:xfrm>
            <a:off x="2194560" y="2911584"/>
            <a:ext cx="95728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Pool the connections and control the flow of calls to avoid flood to DB. Good for performance.</a:t>
            </a:r>
          </a:p>
        </p:txBody>
      </p:sp>
      <p:sp>
        <p:nvSpPr>
          <p:cNvPr id="11" name="Right Brace 10">
            <a:extLst>
              <a:ext uri="{FF2B5EF4-FFF2-40B4-BE49-F238E27FC236}">
                <a16:creationId xmlns:a16="http://schemas.microsoft.com/office/drawing/2014/main" id="{0AC48F44-A980-4213-9FC8-666E5BEE3523}"/>
              </a:ext>
            </a:extLst>
          </p:cNvPr>
          <p:cNvSpPr/>
          <p:nvPr/>
        </p:nvSpPr>
        <p:spPr>
          <a:xfrm>
            <a:off x="6871063" y="4819246"/>
            <a:ext cx="679268" cy="600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7AE10F9-9AE9-48B5-9AC5-349A8F7A4049}"/>
              </a:ext>
            </a:extLst>
          </p:cNvPr>
          <p:cNvSpPr txBox="1"/>
          <p:nvPr/>
        </p:nvSpPr>
        <p:spPr>
          <a:xfrm>
            <a:off x="7550331" y="4773807"/>
            <a:ext cx="49813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EclipseLink</a:t>
            </a:r>
            <a:r>
              <a:rPr kumimoji="0" lang="en-US" sz="1800" b="0" i="0" u="none" strike="noStrike" kern="1200" cap="none" spc="0" normalizeH="0" baseline="0" noProof="0" dirty="0">
                <a:ln>
                  <a:noFill/>
                </a:ln>
                <a:solidFill>
                  <a:prstClr val="black"/>
                </a:solidFill>
                <a:effectLst/>
                <a:uLnTx/>
                <a:uFillTx/>
                <a:latin typeface="Calibri"/>
                <a:ea typeface="+mn-ea"/>
                <a:cs typeface="+mn-cs"/>
              </a:rPr>
              <a:t> is a JPA implementation, which is responsible for creating EM, TR</a:t>
            </a:r>
          </a:p>
        </p:txBody>
      </p:sp>
    </p:spTree>
    <p:extLst>
      <p:ext uri="{BB962C8B-B14F-4D97-AF65-F5344CB8AC3E}">
        <p14:creationId xmlns:p14="http://schemas.microsoft.com/office/powerpoint/2010/main" val="321357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1924-8A3B-B47B-993B-E0B740DD331A}"/>
              </a:ext>
            </a:extLst>
          </p:cNvPr>
          <p:cNvSpPr>
            <a:spLocks noGrp="1"/>
          </p:cNvSpPr>
          <p:nvPr>
            <p:ph type="title"/>
          </p:nvPr>
        </p:nvSpPr>
        <p:spPr>
          <a:xfrm>
            <a:off x="0" y="0"/>
            <a:ext cx="10972801" cy="711081"/>
          </a:xfrm>
        </p:spPr>
        <p:txBody>
          <a:bodyPr/>
          <a:lstStyle/>
          <a:p>
            <a:r>
              <a:rPr lang="en-US" dirty="0"/>
              <a:t>Step 1 – Add dependencies</a:t>
            </a:r>
          </a:p>
        </p:txBody>
      </p:sp>
      <p:sp>
        <p:nvSpPr>
          <p:cNvPr id="4" name="TextBox 3">
            <a:extLst>
              <a:ext uri="{FF2B5EF4-FFF2-40B4-BE49-F238E27FC236}">
                <a16:creationId xmlns:a16="http://schemas.microsoft.com/office/drawing/2014/main" id="{B579A7A5-86FA-73A8-2300-33AA2B347AB5}"/>
              </a:ext>
            </a:extLst>
          </p:cNvPr>
          <p:cNvSpPr txBox="1"/>
          <p:nvPr/>
        </p:nvSpPr>
        <p:spPr>
          <a:xfrm>
            <a:off x="101600" y="908248"/>
            <a:ext cx="6177280" cy="3970318"/>
          </a:xfrm>
          <a:prstGeom prst="rect">
            <a:avLst/>
          </a:prstGeom>
          <a:noFill/>
        </p:spPr>
        <p:txBody>
          <a:bodyPr wrap="square">
            <a:spAutoFit/>
          </a:bodyPr>
          <a:lstStyle/>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org.eclipse.persistence</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org.eclipse.persistence.jpa</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&lt;version&gt;${</a:t>
            </a:r>
            <a:r>
              <a:rPr lang="en-US" sz="1400" b="0" i="0" dirty="0" err="1">
                <a:effectLst/>
                <a:latin typeface="Courier New" panose="02070309020205020404" pitchFamily="49" charset="0"/>
              </a:rPr>
              <a:t>org.eclipse.persistence.version</a:t>
            </a:r>
            <a:r>
              <a:rPr lang="en-US" sz="1400" b="0" i="0" dirty="0">
                <a:effectLst/>
                <a:latin typeface="Courier New" panose="02070309020205020404" pitchFamily="49" charset="0"/>
              </a:rPr>
              <a:t>}&lt;/version&gt;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 https://mvnrepository.com/artifact/org.springframework.cloud/spring-cloud-cloudfoundry-connector --&gt;</a:t>
            </a:r>
          </a:p>
          <a:p>
            <a:pPr algn="l"/>
            <a:r>
              <a:rPr lang="en-US" sz="1400" b="0" i="0" dirty="0">
                <a:effectLst/>
                <a:latin typeface="Courier New" panose="02070309020205020404" pitchFamily="49" charset="0"/>
              </a:rPr>
              <a:t>&lt;!-- https://mvnrepository.com/artifact/org.springframework.cloud/spring-cloud-cloudfoundry-connector --&gt;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org.springframework.cloud</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&gt;spring-cloud-</a:t>
            </a:r>
            <a:r>
              <a:rPr lang="en-US" sz="1400" b="0" i="0" dirty="0" err="1">
                <a:effectLst/>
                <a:latin typeface="Courier New" panose="02070309020205020404" pitchFamily="49" charset="0"/>
              </a:rPr>
              <a:t>cloudfoundry</a:t>
            </a:r>
            <a:r>
              <a:rPr lang="en-US" sz="1400" b="0" i="0" dirty="0">
                <a:effectLst/>
                <a:latin typeface="Courier New" panose="02070309020205020404" pitchFamily="49" charset="0"/>
              </a:rPr>
              <a:t>-connector&lt;/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&lt;version&gt;2.0.7.RELEASE&lt;/version&gt;</a:t>
            </a:r>
          </a:p>
          <a:p>
            <a:pPr algn="l"/>
            <a:r>
              <a:rPr lang="en-US" sz="1400" b="0" i="0" dirty="0">
                <a:effectLst/>
                <a:latin typeface="Courier New" panose="02070309020205020404" pitchFamily="49" charset="0"/>
              </a:rPr>
              <a:t>&lt;scope&gt;runtime&lt;/scope&gt;</a:t>
            </a:r>
          </a:p>
          <a:p>
            <a:pPr algn="l"/>
            <a:r>
              <a:rPr lang="en-US" sz="1400" b="0" i="0" dirty="0">
                <a:effectLst/>
                <a:latin typeface="Courier New" panose="02070309020205020404" pitchFamily="49" charset="0"/>
              </a:rPr>
              <a:t>&lt;/dependency&gt;</a:t>
            </a:r>
          </a:p>
        </p:txBody>
      </p:sp>
      <p:sp>
        <p:nvSpPr>
          <p:cNvPr id="6" name="TextBox 5">
            <a:extLst>
              <a:ext uri="{FF2B5EF4-FFF2-40B4-BE49-F238E27FC236}">
                <a16:creationId xmlns:a16="http://schemas.microsoft.com/office/drawing/2014/main" id="{042E8691-0F09-7665-89A1-8F69709DDE4C}"/>
              </a:ext>
            </a:extLst>
          </p:cNvPr>
          <p:cNvSpPr txBox="1"/>
          <p:nvPr/>
        </p:nvSpPr>
        <p:spPr>
          <a:xfrm>
            <a:off x="6360160" y="908248"/>
            <a:ext cx="5628640" cy="5478423"/>
          </a:xfrm>
          <a:prstGeom prst="rect">
            <a:avLst/>
          </a:prstGeom>
          <a:noFill/>
        </p:spPr>
        <p:txBody>
          <a:bodyPr wrap="square">
            <a:spAutoFit/>
          </a:bodyPr>
          <a:lstStyle/>
          <a:p>
            <a:pPr algn="l"/>
            <a:r>
              <a:rPr lang="en-US" sz="1400" b="0" i="0" dirty="0">
                <a:effectLst/>
                <a:latin typeface="Courier New" panose="02070309020205020404" pitchFamily="49" charset="0"/>
              </a:rPr>
              <a:t>&lt;!-- https://mvnrepository.com/artifact/org.springframework.cloud/spring-cloud-spring-service-connector --&gt;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org.springframework.cloud</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&gt;spring-cloud-spring-service-connector&lt;/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&lt;version&gt;2.0.7.RELEASE&lt;/version&gt;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 https://mvnrepository.com/artifact/com.sap.cloud.db.jdbc/ngdbc --&gt;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com.sap.cloud.db.jdbc</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ngdbc</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&lt;version&gt;2.7.13&lt;/version&gt;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 https://mvnrepository.com/artifact/org.apache.commons/commons-dbcp2 --&gt;</a:t>
            </a:r>
          </a:p>
          <a:p>
            <a:pPr algn="l"/>
            <a:r>
              <a:rPr lang="en-US" sz="1400" b="0" i="0" dirty="0">
                <a:effectLst/>
                <a:latin typeface="Courier New" panose="02070309020205020404" pitchFamily="49" charset="0"/>
              </a:rPr>
              <a:t>&lt;dependency&gt;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r>
              <a:rPr lang="en-US" sz="1400" b="0" i="0" dirty="0" err="1">
                <a:effectLst/>
                <a:latin typeface="Courier New" panose="02070309020205020404" pitchFamily="49" charset="0"/>
              </a:rPr>
              <a:t>org.apache.commons</a:t>
            </a:r>
            <a:r>
              <a:rPr lang="en-US" sz="1400" b="0" i="0" dirty="0">
                <a:effectLst/>
                <a:latin typeface="Courier New" panose="02070309020205020404" pitchFamily="49" charset="0"/>
              </a:rPr>
              <a:t>&lt;/</a:t>
            </a:r>
            <a:r>
              <a:rPr lang="en-US" sz="1400" b="0" i="0" dirty="0" err="1">
                <a:effectLst/>
                <a:latin typeface="Courier New" panose="02070309020205020404" pitchFamily="49" charset="0"/>
              </a:rPr>
              <a:t>groupId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&gt;commons-dbcp2&lt;/</a:t>
            </a:r>
            <a:r>
              <a:rPr lang="en-US" sz="1400" b="0" i="0" dirty="0" err="1">
                <a:effectLst/>
                <a:latin typeface="Courier New" panose="02070309020205020404" pitchFamily="49" charset="0"/>
              </a:rPr>
              <a:t>artifactId</a:t>
            </a:r>
            <a:r>
              <a:rPr lang="en-US" sz="1400" b="0" i="0" dirty="0">
                <a:effectLst/>
                <a:latin typeface="Courier New" panose="02070309020205020404" pitchFamily="49" charset="0"/>
              </a:rPr>
              <a:t>&gt;</a:t>
            </a:r>
          </a:p>
          <a:p>
            <a:pPr algn="l"/>
            <a:r>
              <a:rPr lang="en-US" sz="1400" b="0" i="0" dirty="0">
                <a:effectLst/>
                <a:latin typeface="Courier New" panose="02070309020205020404" pitchFamily="49" charset="0"/>
              </a:rPr>
              <a:t>&lt;version&gt;2.8.0&lt;/version&gt;</a:t>
            </a:r>
          </a:p>
          <a:p>
            <a:pPr algn="l"/>
            <a:r>
              <a:rPr lang="en-US" sz="1400" b="0" i="0" dirty="0">
                <a:effectLst/>
                <a:latin typeface="Courier New" panose="02070309020205020404" pitchFamily="49" charset="0"/>
              </a:rPr>
              <a:t>&lt;/dependency&gt;</a:t>
            </a:r>
          </a:p>
        </p:txBody>
      </p:sp>
      <p:sp>
        <p:nvSpPr>
          <p:cNvPr id="8" name="TextBox 7">
            <a:extLst>
              <a:ext uri="{FF2B5EF4-FFF2-40B4-BE49-F238E27FC236}">
                <a16:creationId xmlns:a16="http://schemas.microsoft.com/office/drawing/2014/main" id="{5772FAA4-F8F6-5372-8D25-668D5368E3D6}"/>
              </a:ext>
            </a:extLst>
          </p:cNvPr>
          <p:cNvSpPr txBox="1"/>
          <p:nvPr/>
        </p:nvSpPr>
        <p:spPr>
          <a:xfrm>
            <a:off x="101600" y="5075733"/>
            <a:ext cx="6177280" cy="1477328"/>
          </a:xfrm>
          <a:prstGeom prst="rect">
            <a:avLst/>
          </a:prstGeom>
          <a:noFill/>
        </p:spPr>
        <p:txBody>
          <a:bodyPr wrap="square">
            <a:spAutoFit/>
          </a:bodyPr>
          <a:lstStyle/>
          <a:p>
            <a:pPr algn="l"/>
            <a:r>
              <a:rPr lang="en-US" b="0" i="0" dirty="0">
                <a:effectLst/>
                <a:latin typeface="Courier New" panose="02070309020205020404" pitchFamily="49" charset="0"/>
              </a:rPr>
              <a:t>&lt;properties&gt;</a:t>
            </a:r>
          </a:p>
          <a:p>
            <a:pPr algn="l"/>
            <a:r>
              <a:rPr lang="en-US" b="0" i="0" dirty="0">
                <a:effectLst/>
                <a:latin typeface="Courier New" panose="02070309020205020404" pitchFamily="49" charset="0"/>
              </a:rPr>
              <a:t>&lt;</a:t>
            </a:r>
            <a:r>
              <a:rPr lang="en-US" b="0" i="0" dirty="0" err="1">
                <a:effectLst/>
                <a:latin typeface="Courier New" panose="02070309020205020404" pitchFamily="49" charset="0"/>
              </a:rPr>
              <a:t>java.version</a:t>
            </a:r>
            <a:r>
              <a:rPr lang="en-US" b="0" i="0" dirty="0">
                <a:effectLst/>
                <a:latin typeface="Courier New" panose="02070309020205020404" pitchFamily="49" charset="0"/>
              </a:rPr>
              <a:t>&gt;1.8&lt;/</a:t>
            </a:r>
            <a:r>
              <a:rPr lang="en-US" b="0" i="0" dirty="0" err="1">
                <a:effectLst/>
                <a:latin typeface="Courier New" panose="02070309020205020404" pitchFamily="49" charset="0"/>
              </a:rPr>
              <a:t>java.version</a:t>
            </a:r>
            <a:r>
              <a:rPr lang="en-US" b="0" i="0" dirty="0">
                <a:effectLst/>
                <a:latin typeface="Courier New" panose="02070309020205020404" pitchFamily="49" charset="0"/>
              </a:rPr>
              <a:t>&gt;</a:t>
            </a:r>
          </a:p>
          <a:p>
            <a:pPr algn="l"/>
            <a:r>
              <a:rPr lang="en-US" b="0" i="0" dirty="0">
                <a:effectLst/>
                <a:latin typeface="Courier New" panose="02070309020205020404" pitchFamily="49" charset="0"/>
              </a:rPr>
              <a:t>&lt;</a:t>
            </a:r>
            <a:r>
              <a:rPr lang="en-US" b="0" i="0" dirty="0" err="1">
                <a:effectLst/>
                <a:latin typeface="Courier New" panose="02070309020205020404" pitchFamily="49" charset="0"/>
              </a:rPr>
              <a:t>org.eclipse.persistence.version</a:t>
            </a:r>
            <a:r>
              <a:rPr lang="en-US" b="0" i="0" dirty="0">
                <a:effectLst/>
                <a:latin typeface="Courier New" panose="02070309020205020404" pitchFamily="49" charset="0"/>
              </a:rPr>
              <a:t>&gt;2.7.3&lt;/</a:t>
            </a:r>
            <a:r>
              <a:rPr lang="en-US" b="0" i="0" dirty="0" err="1">
                <a:effectLst/>
                <a:latin typeface="Courier New" panose="02070309020205020404" pitchFamily="49" charset="0"/>
              </a:rPr>
              <a:t>org.eclipse.persistence.version</a:t>
            </a:r>
            <a:r>
              <a:rPr lang="en-US" b="0" i="0" dirty="0">
                <a:effectLst/>
                <a:latin typeface="Courier New" panose="02070309020205020404" pitchFamily="49" charset="0"/>
              </a:rPr>
              <a:t>&gt;</a:t>
            </a:r>
          </a:p>
          <a:p>
            <a:pPr algn="l"/>
            <a:r>
              <a:rPr lang="en-US" b="0" i="0" dirty="0">
                <a:effectLst/>
                <a:latin typeface="Courier New" panose="02070309020205020404" pitchFamily="49" charset="0"/>
              </a:rPr>
              <a:t>&lt;/properties&gt;</a:t>
            </a:r>
          </a:p>
        </p:txBody>
      </p:sp>
    </p:spTree>
    <p:extLst>
      <p:ext uri="{BB962C8B-B14F-4D97-AF65-F5344CB8AC3E}">
        <p14:creationId xmlns:p14="http://schemas.microsoft.com/office/powerpoint/2010/main" val="3936184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Environment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Va</a:t>
            </a: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 riable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 Postgre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0FC3542A-7C62-42F8-824F-5FACF5818E94}"/>
              </a:ext>
            </a:extLst>
          </p:cNvPr>
          <p:cNvPicPr>
            <a:picLocks noChangeAspect="1"/>
          </p:cNvPicPr>
          <p:nvPr/>
        </p:nvPicPr>
        <p:blipFill rotWithShape="1">
          <a:blip r:embed="rId3"/>
          <a:srcRect t="16701"/>
          <a:stretch/>
        </p:blipFill>
        <p:spPr>
          <a:xfrm>
            <a:off x="691897" y="1350295"/>
            <a:ext cx="10451826" cy="4598127"/>
          </a:xfrm>
          <a:prstGeom prst="rect">
            <a:avLst/>
          </a:prstGeom>
        </p:spPr>
      </p:pic>
    </p:spTree>
    <p:extLst>
      <p:ext uri="{BB962C8B-B14F-4D97-AF65-F5344CB8AC3E}">
        <p14:creationId xmlns:p14="http://schemas.microsoft.com/office/powerpoint/2010/main" val="369138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Setup Postgre Backing service in CF</a:t>
            </a:r>
          </a:p>
        </p:txBody>
      </p:sp>
      <p:pic>
        <p:nvPicPr>
          <p:cNvPr id="1026" name="Picture 2" descr="Managed hyperscaler backing services on SAP Cloud Platform: Best of both  worlds! | SAP Blogs">
            <a:extLst>
              <a:ext uri="{FF2B5EF4-FFF2-40B4-BE49-F238E27FC236}">
                <a16:creationId xmlns:a16="http://schemas.microsoft.com/office/drawing/2014/main" id="{01611B7E-975F-D010-2F57-CE8D921F3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53" y="1523735"/>
            <a:ext cx="7080181" cy="4732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374ACB9-1F98-591D-3F68-491AC665E691}"/>
              </a:ext>
            </a:extLst>
          </p:cNvPr>
          <p:cNvSpPr/>
          <p:nvPr/>
        </p:nvSpPr>
        <p:spPr>
          <a:xfrm>
            <a:off x="3190460" y="1689652"/>
            <a:ext cx="1858617" cy="268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SAP BTP</a:t>
            </a:r>
          </a:p>
        </p:txBody>
      </p:sp>
    </p:spTree>
    <p:extLst>
      <p:ext uri="{BB962C8B-B14F-4D97-AF65-F5344CB8AC3E}">
        <p14:creationId xmlns:p14="http://schemas.microsoft.com/office/powerpoint/2010/main" val="386574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2677656"/>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a CURDQ Application using Spring boot and PostgreSQL</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Explain How to Run PostgreSQL in SAP CF, </a:t>
            </a:r>
          </a:p>
          <a:p>
            <a:pPr marL="340518" indent="-285750" defTabSz="914217" fontAlgn="base">
              <a:spcBef>
                <a:spcPct val="0"/>
              </a:spcBef>
              <a:spcAft>
                <a:spcPct val="0"/>
              </a:spcAft>
              <a:buFont typeface="Arial" panose="020B0604020202020204" pitchFamily="34" charset="0"/>
              <a:buChar char="•"/>
              <a:defRPr/>
            </a:pP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Manifest.yml</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file and Deploy application to CF</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What is SAP UI5?</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How to create simple UI5 page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UI5 page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Working with MVC</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First View and Controller</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--BREAK--</a:t>
            </a: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Working with UI</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712926" y="4241477"/>
            <a:ext cx="5342847" cy="1384995"/>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Service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Promise API with JS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Perform CURD using UI</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Test Application locally</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Understand Backing service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Start Postgre backing service</a:t>
            </a: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321" y="1103784"/>
            <a:ext cx="11696243" cy="1015663"/>
          </a:xfrm>
          <a:prstGeom prst="rect">
            <a:avLst/>
          </a:prstGeom>
          <a:noFill/>
        </p:spPr>
        <p:txBody>
          <a:bodyPr wrap="square" rtlCol="0">
            <a:spAutoFit/>
          </a:bodyPr>
          <a:lstStyle/>
          <a:p>
            <a:r>
              <a:rPr lang="en-US" sz="2000" dirty="0"/>
              <a:t>Design an Entity of Vendor and its address in the Spring boot app</a:t>
            </a:r>
          </a:p>
          <a:p>
            <a:r>
              <a:rPr lang="en-US" sz="2000" dirty="0"/>
              <a:t>Connect the application to the PostgreSQL in local system</a:t>
            </a:r>
          </a:p>
          <a:p>
            <a:r>
              <a:rPr lang="en-US" sz="2000" dirty="0"/>
              <a:t>Implement and test all CURDQ operations using REST API</a:t>
            </a:r>
          </a:p>
        </p:txBody>
      </p:sp>
      <p:grpSp>
        <p:nvGrpSpPr>
          <p:cNvPr id="6" name="Group 5">
            <a:extLst>
              <a:ext uri="{FF2B5EF4-FFF2-40B4-BE49-F238E27FC236}">
                <a16:creationId xmlns:a16="http://schemas.microsoft.com/office/drawing/2014/main" id="{A80DE025-DFB1-4299-A7DF-E73C68335E97}"/>
              </a:ext>
            </a:extLst>
          </p:cNvPr>
          <p:cNvGrpSpPr/>
          <p:nvPr/>
        </p:nvGrpSpPr>
        <p:grpSpPr>
          <a:xfrm>
            <a:off x="1468582" y="2336364"/>
            <a:ext cx="2623127" cy="3417852"/>
            <a:chOff x="1477818" y="2936766"/>
            <a:chExt cx="2623127" cy="3417852"/>
          </a:xfrm>
        </p:grpSpPr>
        <p:sp>
          <p:nvSpPr>
            <p:cNvPr id="3" name="Rectangle 2">
              <a:extLst>
                <a:ext uri="{FF2B5EF4-FFF2-40B4-BE49-F238E27FC236}">
                  <a16:creationId xmlns:a16="http://schemas.microsoft.com/office/drawing/2014/main" id="{D813AEFC-C764-4563-8873-3AF96EC797F5}"/>
                </a:ext>
              </a:extLst>
            </p:cNvPr>
            <p:cNvSpPr/>
            <p:nvPr/>
          </p:nvSpPr>
          <p:spPr>
            <a:xfrm>
              <a:off x="1477818" y="2936766"/>
              <a:ext cx="2623127" cy="3417852"/>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solidFill>
                    <a:schemeClr val="tx1"/>
                  </a:solidFill>
                </a:rPr>
                <a:t>Id</a:t>
              </a:r>
            </a:p>
            <a:p>
              <a:pPr marL="285750" indent="-285750">
                <a:buFontTx/>
                <a:buChar char="-"/>
              </a:pPr>
              <a:r>
                <a:rPr lang="en-US" dirty="0" err="1">
                  <a:solidFill>
                    <a:schemeClr val="tx1"/>
                  </a:solidFill>
                </a:rPr>
                <a:t>firstName</a:t>
              </a:r>
              <a:endParaRPr lang="en-US" dirty="0">
                <a:solidFill>
                  <a:schemeClr val="tx1"/>
                </a:solidFill>
              </a:endParaRPr>
            </a:p>
            <a:p>
              <a:pPr marL="285750" indent="-285750">
                <a:buFontTx/>
                <a:buChar char="-"/>
              </a:pPr>
              <a:r>
                <a:rPr lang="en-US" dirty="0" err="1">
                  <a:solidFill>
                    <a:schemeClr val="tx1"/>
                  </a:solidFill>
                </a:rPr>
                <a:t>lastName</a:t>
              </a:r>
              <a:endParaRPr lang="en-US" dirty="0">
                <a:solidFill>
                  <a:schemeClr val="tx1"/>
                </a:solidFill>
              </a:endParaRPr>
            </a:p>
            <a:p>
              <a:pPr marL="285750" indent="-285750">
                <a:buFontTx/>
                <a:buChar char="-"/>
              </a:pPr>
              <a:r>
                <a:rPr lang="en-US" dirty="0" err="1">
                  <a:solidFill>
                    <a:schemeClr val="tx1"/>
                  </a:solidFill>
                </a:rPr>
                <a:t>companyName</a:t>
              </a:r>
              <a:endParaRPr lang="en-US" dirty="0">
                <a:solidFill>
                  <a:schemeClr val="tx1"/>
                </a:solidFill>
              </a:endParaRPr>
            </a:p>
            <a:p>
              <a:pPr marL="285750" indent="-285750">
                <a:buFontTx/>
                <a:buChar char="-"/>
              </a:pPr>
              <a:r>
                <a:rPr lang="en-US" dirty="0">
                  <a:solidFill>
                    <a:schemeClr val="tx1"/>
                  </a:solidFill>
                </a:rPr>
                <a:t>Website</a:t>
              </a:r>
            </a:p>
            <a:p>
              <a:pPr marL="285750" indent="-285750">
                <a:buFontTx/>
                <a:buChar char="-"/>
              </a:pPr>
              <a:r>
                <a:rPr lang="en-US" dirty="0" err="1">
                  <a:solidFill>
                    <a:schemeClr val="tx1"/>
                  </a:solidFill>
                </a:rPr>
                <a:t>emailId</a:t>
              </a:r>
              <a:endParaRPr lang="en-US" dirty="0">
                <a:solidFill>
                  <a:schemeClr val="tx1"/>
                </a:solidFill>
              </a:endParaRPr>
            </a:p>
            <a:p>
              <a:pPr marL="285750" indent="-285750">
                <a:buFontTx/>
                <a:buChar char="-"/>
              </a:pPr>
              <a:r>
                <a:rPr lang="en-US" dirty="0" err="1">
                  <a:solidFill>
                    <a:schemeClr val="tx1"/>
                  </a:solidFill>
                </a:rPr>
                <a:t>gstNo</a:t>
              </a:r>
              <a:endParaRPr lang="en-US" dirty="0">
                <a:solidFill>
                  <a:schemeClr val="tx1"/>
                </a:solidFill>
              </a:endParaRPr>
            </a:p>
          </p:txBody>
        </p:sp>
        <p:sp>
          <p:nvSpPr>
            <p:cNvPr id="4" name="Rectangle 3">
              <a:extLst>
                <a:ext uri="{FF2B5EF4-FFF2-40B4-BE49-F238E27FC236}">
                  <a16:creationId xmlns:a16="http://schemas.microsoft.com/office/drawing/2014/main" id="{A2F05C26-58CF-4A8C-909B-0897351ADAD9}"/>
                </a:ext>
              </a:extLst>
            </p:cNvPr>
            <p:cNvSpPr/>
            <p:nvPr/>
          </p:nvSpPr>
          <p:spPr>
            <a:xfrm>
              <a:off x="1477818" y="2937164"/>
              <a:ext cx="2623127" cy="572654"/>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Vendor</a:t>
              </a:r>
            </a:p>
          </p:txBody>
        </p:sp>
      </p:grpSp>
      <p:grpSp>
        <p:nvGrpSpPr>
          <p:cNvPr id="7" name="Group 6">
            <a:extLst>
              <a:ext uri="{FF2B5EF4-FFF2-40B4-BE49-F238E27FC236}">
                <a16:creationId xmlns:a16="http://schemas.microsoft.com/office/drawing/2014/main" id="{EE60D6D2-5D34-4E59-8867-C03A3AA7E619}"/>
              </a:ext>
            </a:extLst>
          </p:cNvPr>
          <p:cNvGrpSpPr/>
          <p:nvPr/>
        </p:nvGrpSpPr>
        <p:grpSpPr>
          <a:xfrm>
            <a:off x="7874001" y="2623089"/>
            <a:ext cx="2623127" cy="3417852"/>
            <a:chOff x="1477818" y="2936766"/>
            <a:chExt cx="2623127" cy="3417852"/>
          </a:xfrm>
        </p:grpSpPr>
        <p:sp>
          <p:nvSpPr>
            <p:cNvPr id="8" name="Rectangle 7">
              <a:extLst>
                <a:ext uri="{FF2B5EF4-FFF2-40B4-BE49-F238E27FC236}">
                  <a16:creationId xmlns:a16="http://schemas.microsoft.com/office/drawing/2014/main" id="{3F87CCE9-BC31-4B18-88CA-DDC3A99F6B2E}"/>
                </a:ext>
              </a:extLst>
            </p:cNvPr>
            <p:cNvSpPr/>
            <p:nvPr/>
          </p:nvSpPr>
          <p:spPr>
            <a:xfrm>
              <a:off x="1477818" y="2936766"/>
              <a:ext cx="2623127" cy="3417852"/>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solidFill>
                    <a:schemeClr val="tx1"/>
                  </a:solidFill>
                </a:rPr>
                <a:t>Id</a:t>
              </a:r>
            </a:p>
            <a:p>
              <a:pPr marL="285750" indent="-285750">
                <a:buFontTx/>
                <a:buChar char="-"/>
              </a:pPr>
              <a:r>
                <a:rPr lang="en-US" dirty="0">
                  <a:solidFill>
                    <a:schemeClr val="tx1"/>
                  </a:solidFill>
                </a:rPr>
                <a:t>type</a:t>
              </a:r>
            </a:p>
            <a:p>
              <a:pPr marL="285750" indent="-285750">
                <a:buFontTx/>
                <a:buChar char="-"/>
              </a:pPr>
              <a:r>
                <a:rPr lang="en-US" dirty="0">
                  <a:solidFill>
                    <a:schemeClr val="tx1"/>
                  </a:solidFill>
                </a:rPr>
                <a:t>street</a:t>
              </a:r>
            </a:p>
            <a:p>
              <a:pPr marL="285750" indent="-285750">
                <a:buFontTx/>
                <a:buChar char="-"/>
              </a:pPr>
              <a:r>
                <a:rPr lang="en-US" dirty="0">
                  <a:solidFill>
                    <a:schemeClr val="tx1"/>
                  </a:solidFill>
                </a:rPr>
                <a:t>city</a:t>
              </a:r>
            </a:p>
            <a:p>
              <a:pPr marL="285750" indent="-285750">
                <a:buFontTx/>
                <a:buChar char="-"/>
              </a:pPr>
              <a:r>
                <a:rPr lang="en-US" dirty="0">
                  <a:solidFill>
                    <a:schemeClr val="tx1"/>
                  </a:solidFill>
                </a:rPr>
                <a:t>country</a:t>
              </a:r>
            </a:p>
            <a:p>
              <a:pPr marL="285750" indent="-285750">
                <a:buFontTx/>
                <a:buChar char="-"/>
              </a:pPr>
              <a:r>
                <a:rPr lang="en-US" dirty="0">
                  <a:solidFill>
                    <a:schemeClr val="tx1"/>
                  </a:solidFill>
                </a:rPr>
                <a:t>region</a:t>
              </a:r>
            </a:p>
          </p:txBody>
        </p:sp>
        <p:sp>
          <p:nvSpPr>
            <p:cNvPr id="9" name="Rectangle 8">
              <a:extLst>
                <a:ext uri="{FF2B5EF4-FFF2-40B4-BE49-F238E27FC236}">
                  <a16:creationId xmlns:a16="http://schemas.microsoft.com/office/drawing/2014/main" id="{CBB3A3F9-AC7B-4004-A2A3-21E983F04195}"/>
                </a:ext>
              </a:extLst>
            </p:cNvPr>
            <p:cNvSpPr/>
            <p:nvPr/>
          </p:nvSpPr>
          <p:spPr>
            <a:xfrm>
              <a:off x="1477818" y="2937164"/>
              <a:ext cx="2623127" cy="572654"/>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Address</a:t>
              </a:r>
            </a:p>
          </p:txBody>
        </p:sp>
      </p:grpSp>
      <p:cxnSp>
        <p:nvCxnSpPr>
          <p:cNvPr id="11" name="Connector: Elbow 10">
            <a:extLst>
              <a:ext uri="{FF2B5EF4-FFF2-40B4-BE49-F238E27FC236}">
                <a16:creationId xmlns:a16="http://schemas.microsoft.com/office/drawing/2014/main" id="{93854A96-F27A-4EAE-B79C-D7B43C82E412}"/>
              </a:ext>
            </a:extLst>
          </p:cNvPr>
          <p:cNvCxnSpPr>
            <a:stCxn id="3" idx="3"/>
            <a:endCxn id="8" idx="1"/>
          </p:cNvCxnSpPr>
          <p:nvPr/>
        </p:nvCxnSpPr>
        <p:spPr>
          <a:xfrm>
            <a:off x="4091709" y="4045290"/>
            <a:ext cx="3782292" cy="28672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CA9C8F-0119-421F-8C83-CF7FBF857E3D}"/>
              </a:ext>
            </a:extLst>
          </p:cNvPr>
          <p:cNvSpPr txBox="1"/>
          <p:nvPr/>
        </p:nvSpPr>
        <p:spPr>
          <a:xfrm>
            <a:off x="4248727" y="3628357"/>
            <a:ext cx="1071418" cy="369332"/>
          </a:xfrm>
          <a:prstGeom prst="rect">
            <a:avLst/>
          </a:prstGeom>
          <a:noFill/>
        </p:spPr>
        <p:txBody>
          <a:bodyPr wrap="square" rtlCol="0">
            <a:spAutoFit/>
          </a:bodyPr>
          <a:lstStyle/>
          <a:p>
            <a:r>
              <a:rPr lang="en-US" b="1" dirty="0"/>
              <a:t>1</a:t>
            </a:r>
          </a:p>
        </p:txBody>
      </p:sp>
      <p:sp>
        <p:nvSpPr>
          <p:cNvPr id="13" name="TextBox 12">
            <a:extLst>
              <a:ext uri="{FF2B5EF4-FFF2-40B4-BE49-F238E27FC236}">
                <a16:creationId xmlns:a16="http://schemas.microsoft.com/office/drawing/2014/main" id="{00F3A033-E291-4DB7-8060-C57EF232981D}"/>
              </a:ext>
            </a:extLst>
          </p:cNvPr>
          <p:cNvSpPr txBox="1"/>
          <p:nvPr/>
        </p:nvSpPr>
        <p:spPr>
          <a:xfrm>
            <a:off x="7338292" y="3888570"/>
            <a:ext cx="1071418" cy="369332"/>
          </a:xfrm>
          <a:prstGeom prst="rect">
            <a:avLst/>
          </a:prstGeom>
          <a:noFill/>
        </p:spPr>
        <p:txBody>
          <a:bodyPr wrap="square" rtlCol="0">
            <a:spAutoFit/>
          </a:bodyPr>
          <a:lstStyle/>
          <a:p>
            <a:r>
              <a:rPr lang="en-US" b="1" dirty="0"/>
              <a:t>*</a:t>
            </a:r>
          </a:p>
        </p:txBody>
      </p:sp>
      <p:sp>
        <p:nvSpPr>
          <p:cNvPr id="10" name="Title 9">
            <a:extLst>
              <a:ext uri="{FF2B5EF4-FFF2-40B4-BE49-F238E27FC236}">
                <a16:creationId xmlns:a16="http://schemas.microsoft.com/office/drawing/2014/main" id="{253D13B3-477A-47CD-BF47-61ECA1FA6980}"/>
              </a:ext>
            </a:extLst>
          </p:cNvPr>
          <p:cNvSpPr>
            <a:spLocks noGrp="1"/>
          </p:cNvSpPr>
          <p:nvPr>
            <p:ph type="title"/>
          </p:nvPr>
        </p:nvSpPr>
        <p:spPr/>
        <p:txBody>
          <a:bodyPr/>
          <a:lstStyle/>
          <a:p>
            <a:r>
              <a:rPr lang="en-US" sz="2400" b="1" dirty="0"/>
              <a:t>HANDS-ON: CREATE CURDQ APP FOR LOCAL POSTGRESQL</a:t>
            </a:r>
            <a:endParaRPr lang="en-IN" dirty="0"/>
          </a:p>
        </p:txBody>
      </p:sp>
    </p:spTree>
    <p:extLst>
      <p:ext uri="{BB962C8B-B14F-4D97-AF65-F5344CB8AC3E}">
        <p14:creationId xmlns:p14="http://schemas.microsoft.com/office/powerpoint/2010/main" val="129166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15132E2-ED18-69B1-4CB3-024A50D4660D}"/>
              </a:ext>
            </a:extLst>
          </p:cNvPr>
          <p:cNvSpPr/>
          <p:nvPr/>
        </p:nvSpPr>
        <p:spPr>
          <a:xfrm>
            <a:off x="243840" y="3590052"/>
            <a:ext cx="4358640" cy="14216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7EEB01DA-F60C-B83E-4586-2E392DF5F4D0}"/>
              </a:ext>
            </a:extLst>
          </p:cNvPr>
          <p:cNvSpPr/>
          <p:nvPr/>
        </p:nvSpPr>
        <p:spPr>
          <a:xfrm>
            <a:off x="1066800" y="5882640"/>
            <a:ext cx="2560320" cy="619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POSTGRE SQL</a:t>
            </a:r>
          </a:p>
        </p:txBody>
      </p:sp>
      <p:sp>
        <p:nvSpPr>
          <p:cNvPr id="3" name="TextBox 2">
            <a:extLst>
              <a:ext uri="{FF2B5EF4-FFF2-40B4-BE49-F238E27FC236}">
                <a16:creationId xmlns:a16="http://schemas.microsoft.com/office/drawing/2014/main" id="{4AEC5051-DDF2-53AD-0B7C-F9001482F32A}"/>
              </a:ext>
            </a:extLst>
          </p:cNvPr>
          <p:cNvSpPr txBox="1"/>
          <p:nvPr/>
        </p:nvSpPr>
        <p:spPr>
          <a:xfrm>
            <a:off x="3749040" y="6109732"/>
            <a:ext cx="7843520" cy="369332"/>
          </a:xfrm>
          <a:prstGeom prst="rect">
            <a:avLst/>
          </a:prstGeom>
          <a:noFill/>
        </p:spPr>
        <p:txBody>
          <a:bodyPr wrap="square" rtlCol="0">
            <a:spAutoFit/>
          </a:bodyPr>
          <a:lstStyle/>
          <a:p>
            <a:r>
              <a:rPr lang="en-US" dirty="0"/>
              <a:t>To store our tables and data</a:t>
            </a:r>
          </a:p>
        </p:txBody>
      </p:sp>
      <p:sp>
        <p:nvSpPr>
          <p:cNvPr id="4" name="Rectangle 3">
            <a:extLst>
              <a:ext uri="{FF2B5EF4-FFF2-40B4-BE49-F238E27FC236}">
                <a16:creationId xmlns:a16="http://schemas.microsoft.com/office/drawing/2014/main" id="{0C7A6395-D9B9-FB7E-6C31-1718C554E99F}"/>
              </a:ext>
            </a:extLst>
          </p:cNvPr>
          <p:cNvSpPr/>
          <p:nvPr/>
        </p:nvSpPr>
        <p:spPr>
          <a:xfrm>
            <a:off x="386080" y="5191760"/>
            <a:ext cx="4165600" cy="447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solidFill>
                  <a:srgbClr val="AAAAAA"/>
                </a:solidFill>
                <a:latin typeface="Courier New" panose="02070309020205020404" pitchFamily="49" charset="0"/>
              </a:rPr>
              <a:t>spring-boot-starter-data-</a:t>
            </a:r>
            <a:r>
              <a:rPr lang="en-US" sz="1800" dirty="0" err="1">
                <a:solidFill>
                  <a:srgbClr val="AAAAAA"/>
                </a:solidFill>
                <a:latin typeface="Courier New" panose="02070309020205020404" pitchFamily="49" charset="0"/>
              </a:rPr>
              <a:t>jpa</a:t>
            </a:r>
            <a:endParaRPr lang="en-US" dirty="0"/>
          </a:p>
        </p:txBody>
      </p:sp>
      <p:sp>
        <p:nvSpPr>
          <p:cNvPr id="5" name="TextBox 4">
            <a:extLst>
              <a:ext uri="{FF2B5EF4-FFF2-40B4-BE49-F238E27FC236}">
                <a16:creationId xmlns:a16="http://schemas.microsoft.com/office/drawing/2014/main" id="{AC874ECE-4FBC-3050-7B33-B0E5E4BE2CCD}"/>
              </a:ext>
            </a:extLst>
          </p:cNvPr>
          <p:cNvSpPr txBox="1"/>
          <p:nvPr/>
        </p:nvSpPr>
        <p:spPr>
          <a:xfrm>
            <a:off x="4602480" y="5092114"/>
            <a:ext cx="7843520" cy="646331"/>
          </a:xfrm>
          <a:prstGeom prst="rect">
            <a:avLst/>
          </a:prstGeom>
          <a:noFill/>
        </p:spPr>
        <p:txBody>
          <a:bodyPr wrap="square" rtlCol="0">
            <a:spAutoFit/>
          </a:bodyPr>
          <a:lstStyle/>
          <a:p>
            <a:r>
              <a:rPr lang="en-US" dirty="0"/>
              <a:t>Spring </a:t>
            </a:r>
            <a:r>
              <a:rPr lang="en-US" dirty="0" err="1"/>
              <a:t>jpa</a:t>
            </a:r>
            <a:r>
              <a:rPr lang="en-US" dirty="0"/>
              <a:t> dependency is Java Persistence API which is responsible to transform Java object to Database records. Class  to tables.</a:t>
            </a:r>
          </a:p>
        </p:txBody>
      </p:sp>
      <p:sp>
        <p:nvSpPr>
          <p:cNvPr id="6" name="Rectangle 5">
            <a:extLst>
              <a:ext uri="{FF2B5EF4-FFF2-40B4-BE49-F238E27FC236}">
                <a16:creationId xmlns:a16="http://schemas.microsoft.com/office/drawing/2014/main" id="{7E82A68B-C660-303B-5008-73310750E4DC}"/>
              </a:ext>
            </a:extLst>
          </p:cNvPr>
          <p:cNvSpPr/>
          <p:nvPr/>
        </p:nvSpPr>
        <p:spPr>
          <a:xfrm>
            <a:off x="386080" y="3698240"/>
            <a:ext cx="30175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entities.Vendor</a:t>
            </a:r>
            <a:endParaRPr lang="en-US" dirty="0"/>
          </a:p>
        </p:txBody>
      </p:sp>
      <p:sp>
        <p:nvSpPr>
          <p:cNvPr id="7" name="Rectangle 6">
            <a:extLst>
              <a:ext uri="{FF2B5EF4-FFF2-40B4-BE49-F238E27FC236}">
                <a16:creationId xmlns:a16="http://schemas.microsoft.com/office/drawing/2014/main" id="{4A864498-0B09-BBED-53F9-4AFA0A7DD680}"/>
              </a:ext>
            </a:extLst>
          </p:cNvPr>
          <p:cNvSpPr/>
          <p:nvPr/>
        </p:nvSpPr>
        <p:spPr>
          <a:xfrm>
            <a:off x="386080" y="4399280"/>
            <a:ext cx="412496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IVendorPersistence</a:t>
            </a:r>
            <a:endParaRPr lang="en-US" dirty="0"/>
          </a:p>
        </p:txBody>
      </p:sp>
      <p:sp>
        <p:nvSpPr>
          <p:cNvPr id="8" name="TextBox 7">
            <a:extLst>
              <a:ext uri="{FF2B5EF4-FFF2-40B4-BE49-F238E27FC236}">
                <a16:creationId xmlns:a16="http://schemas.microsoft.com/office/drawing/2014/main" id="{13F93EF7-670B-797A-8AE0-DB033F74633E}"/>
              </a:ext>
            </a:extLst>
          </p:cNvPr>
          <p:cNvSpPr txBox="1"/>
          <p:nvPr/>
        </p:nvSpPr>
        <p:spPr>
          <a:xfrm>
            <a:off x="4602480" y="3678981"/>
            <a:ext cx="7843520" cy="646331"/>
          </a:xfrm>
          <a:prstGeom prst="rect">
            <a:avLst/>
          </a:prstGeom>
          <a:noFill/>
        </p:spPr>
        <p:txBody>
          <a:bodyPr wrap="square" rtlCol="0">
            <a:spAutoFit/>
          </a:bodyPr>
          <a:lstStyle/>
          <a:p>
            <a:r>
              <a:rPr lang="en-US" dirty="0"/>
              <a:t>POJO – Which represent the skeleton of our table. @Entity, @Id</a:t>
            </a:r>
          </a:p>
          <a:p>
            <a:r>
              <a:rPr lang="en-US" dirty="0"/>
              <a:t>@Column</a:t>
            </a:r>
          </a:p>
        </p:txBody>
      </p:sp>
      <p:sp>
        <p:nvSpPr>
          <p:cNvPr id="9" name="TextBox 8">
            <a:extLst>
              <a:ext uri="{FF2B5EF4-FFF2-40B4-BE49-F238E27FC236}">
                <a16:creationId xmlns:a16="http://schemas.microsoft.com/office/drawing/2014/main" id="{BD2BAE05-977B-EB67-F8DD-08BA56364B53}"/>
              </a:ext>
            </a:extLst>
          </p:cNvPr>
          <p:cNvSpPr txBox="1"/>
          <p:nvPr/>
        </p:nvSpPr>
        <p:spPr>
          <a:xfrm>
            <a:off x="4602480" y="4350434"/>
            <a:ext cx="7843520" cy="646331"/>
          </a:xfrm>
          <a:prstGeom prst="rect">
            <a:avLst/>
          </a:prstGeom>
          <a:noFill/>
        </p:spPr>
        <p:txBody>
          <a:bodyPr wrap="square" rtlCol="0">
            <a:spAutoFit/>
          </a:bodyPr>
          <a:lstStyle/>
          <a:p>
            <a:r>
              <a:rPr lang="en-US" dirty="0"/>
              <a:t>This will provide a auto implementation to perform CURDQ operations using </a:t>
            </a:r>
            <a:r>
              <a:rPr lang="en-US" dirty="0" err="1"/>
              <a:t>EntityFactory</a:t>
            </a:r>
            <a:r>
              <a:rPr lang="en-US" dirty="0"/>
              <a:t> provided by spring</a:t>
            </a:r>
          </a:p>
        </p:txBody>
      </p:sp>
      <p:sp>
        <p:nvSpPr>
          <p:cNvPr id="10" name="Rectangle 9">
            <a:extLst>
              <a:ext uri="{FF2B5EF4-FFF2-40B4-BE49-F238E27FC236}">
                <a16:creationId xmlns:a16="http://schemas.microsoft.com/office/drawing/2014/main" id="{DED3C6A0-18DF-DB69-EFA1-E141B3285AE8}"/>
              </a:ext>
            </a:extLst>
          </p:cNvPr>
          <p:cNvSpPr/>
          <p:nvPr/>
        </p:nvSpPr>
        <p:spPr>
          <a:xfrm>
            <a:off x="386080" y="2570480"/>
            <a:ext cx="4124960" cy="656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vendorService</a:t>
            </a:r>
            <a:endParaRPr lang="en-US" dirty="0"/>
          </a:p>
        </p:txBody>
      </p:sp>
      <p:sp>
        <p:nvSpPr>
          <p:cNvPr id="12" name="Arrow: Down 11">
            <a:extLst>
              <a:ext uri="{FF2B5EF4-FFF2-40B4-BE49-F238E27FC236}">
                <a16:creationId xmlns:a16="http://schemas.microsoft.com/office/drawing/2014/main" id="{3871CF8F-57DD-A57C-BEA9-E4E89522DE48}"/>
              </a:ext>
            </a:extLst>
          </p:cNvPr>
          <p:cNvSpPr/>
          <p:nvPr/>
        </p:nvSpPr>
        <p:spPr>
          <a:xfrm>
            <a:off x="3749040" y="3227308"/>
            <a:ext cx="314960" cy="1171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BE4181-36C7-B5AA-41CB-7DE4181A98B0}"/>
              </a:ext>
            </a:extLst>
          </p:cNvPr>
          <p:cNvSpPr txBox="1"/>
          <p:nvPr/>
        </p:nvSpPr>
        <p:spPr>
          <a:xfrm>
            <a:off x="4653280" y="2617320"/>
            <a:ext cx="7396480" cy="646331"/>
          </a:xfrm>
          <a:prstGeom prst="rect">
            <a:avLst/>
          </a:prstGeom>
          <a:noFill/>
        </p:spPr>
        <p:txBody>
          <a:bodyPr wrap="square" rtlCol="0">
            <a:spAutoFit/>
          </a:bodyPr>
          <a:lstStyle/>
          <a:p>
            <a:r>
              <a:rPr lang="en-US" dirty="0"/>
              <a:t>We are developing modular software, this extra layer will just used to pass data to vendor persistence to save in DB.</a:t>
            </a:r>
          </a:p>
        </p:txBody>
      </p:sp>
      <p:sp>
        <p:nvSpPr>
          <p:cNvPr id="14" name="Rectangle 13">
            <a:extLst>
              <a:ext uri="{FF2B5EF4-FFF2-40B4-BE49-F238E27FC236}">
                <a16:creationId xmlns:a16="http://schemas.microsoft.com/office/drawing/2014/main" id="{438AA6A9-FD4D-0FA5-99F4-B01D2DC9E3F9}"/>
              </a:ext>
            </a:extLst>
          </p:cNvPr>
          <p:cNvSpPr/>
          <p:nvPr/>
        </p:nvSpPr>
        <p:spPr>
          <a:xfrm>
            <a:off x="386080" y="1524000"/>
            <a:ext cx="4145280" cy="86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vendorController</a:t>
            </a:r>
            <a:endParaRPr lang="en-US" dirty="0"/>
          </a:p>
        </p:txBody>
      </p:sp>
      <p:sp>
        <p:nvSpPr>
          <p:cNvPr id="15" name="TextBox 14">
            <a:extLst>
              <a:ext uri="{FF2B5EF4-FFF2-40B4-BE49-F238E27FC236}">
                <a16:creationId xmlns:a16="http://schemas.microsoft.com/office/drawing/2014/main" id="{7CF9DB6C-5CC1-38C3-1F59-83CEDD9A4872}"/>
              </a:ext>
            </a:extLst>
          </p:cNvPr>
          <p:cNvSpPr txBox="1"/>
          <p:nvPr/>
        </p:nvSpPr>
        <p:spPr>
          <a:xfrm>
            <a:off x="4653280" y="1632533"/>
            <a:ext cx="7396480" cy="646331"/>
          </a:xfrm>
          <a:prstGeom prst="rect">
            <a:avLst/>
          </a:prstGeom>
          <a:noFill/>
        </p:spPr>
        <p:txBody>
          <a:bodyPr wrap="square" rtlCol="0">
            <a:spAutoFit/>
          </a:bodyPr>
          <a:lstStyle/>
          <a:p>
            <a:r>
              <a:rPr lang="en-US" dirty="0"/>
              <a:t>All the service mappings were provided in this class to call vendor service for DB operations.</a:t>
            </a:r>
          </a:p>
        </p:txBody>
      </p:sp>
      <p:sp>
        <p:nvSpPr>
          <p:cNvPr id="16" name="Rectangle 15">
            <a:extLst>
              <a:ext uri="{FF2B5EF4-FFF2-40B4-BE49-F238E27FC236}">
                <a16:creationId xmlns:a16="http://schemas.microsoft.com/office/drawing/2014/main" id="{801F1B3C-874D-0BF8-B273-56E79D7013DA}"/>
              </a:ext>
            </a:extLst>
          </p:cNvPr>
          <p:cNvSpPr/>
          <p:nvPr/>
        </p:nvSpPr>
        <p:spPr>
          <a:xfrm>
            <a:off x="3627120" y="182880"/>
            <a:ext cx="1412240" cy="86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a:t>
            </a:r>
          </a:p>
        </p:txBody>
      </p:sp>
      <p:sp>
        <p:nvSpPr>
          <p:cNvPr id="17" name="Rectangle 16">
            <a:extLst>
              <a:ext uri="{FF2B5EF4-FFF2-40B4-BE49-F238E27FC236}">
                <a16:creationId xmlns:a16="http://schemas.microsoft.com/office/drawing/2014/main" id="{86349052-FE84-64F1-0F2C-ACC546B7677F}"/>
              </a:ext>
            </a:extLst>
          </p:cNvPr>
          <p:cNvSpPr/>
          <p:nvPr/>
        </p:nvSpPr>
        <p:spPr>
          <a:xfrm>
            <a:off x="6634480" y="378936"/>
            <a:ext cx="1412240" cy="86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p>
        </p:txBody>
      </p:sp>
      <p:cxnSp>
        <p:nvCxnSpPr>
          <p:cNvPr id="19" name="Connector: Elbow 18">
            <a:extLst>
              <a:ext uri="{FF2B5EF4-FFF2-40B4-BE49-F238E27FC236}">
                <a16:creationId xmlns:a16="http://schemas.microsoft.com/office/drawing/2014/main" id="{A55B8E3A-C1FA-6AA8-4399-E2C5AED7886B}"/>
              </a:ext>
            </a:extLst>
          </p:cNvPr>
          <p:cNvCxnSpPr>
            <a:stCxn id="16" idx="3"/>
            <a:endCxn id="17" idx="1"/>
          </p:cNvCxnSpPr>
          <p:nvPr/>
        </p:nvCxnSpPr>
        <p:spPr>
          <a:xfrm>
            <a:off x="5039360" y="616104"/>
            <a:ext cx="1595120" cy="196056"/>
          </a:xfrm>
          <a:prstGeom prst="bentConnector3">
            <a:avLst/>
          </a:prstGeom>
          <a:ln w="762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1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A27FB50-EB44-2995-F5A1-1EAB14B80C36}"/>
              </a:ext>
            </a:extLst>
          </p:cNvPr>
          <p:cNvGraphicFramePr>
            <a:graphicFrameLocks noGrp="1"/>
          </p:cNvGraphicFramePr>
          <p:nvPr>
            <p:extLst>
              <p:ext uri="{D42A27DB-BD31-4B8C-83A1-F6EECF244321}">
                <p14:modId xmlns:p14="http://schemas.microsoft.com/office/powerpoint/2010/main" val="2371781472"/>
              </p:ext>
            </p:extLst>
          </p:nvPr>
        </p:nvGraphicFramePr>
        <p:xfrm>
          <a:off x="792480" y="81110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45124924"/>
                    </a:ext>
                  </a:extLst>
                </a:gridCol>
                <a:gridCol w="2709333">
                  <a:extLst>
                    <a:ext uri="{9D8B030D-6E8A-4147-A177-3AD203B41FA5}">
                      <a16:colId xmlns:a16="http://schemas.microsoft.com/office/drawing/2014/main" val="4019725285"/>
                    </a:ext>
                  </a:extLst>
                </a:gridCol>
                <a:gridCol w="2709333">
                  <a:extLst>
                    <a:ext uri="{9D8B030D-6E8A-4147-A177-3AD203B41FA5}">
                      <a16:colId xmlns:a16="http://schemas.microsoft.com/office/drawing/2014/main" val="938351877"/>
                    </a:ext>
                  </a:extLst>
                </a:gridCol>
              </a:tblGrid>
              <a:tr h="370840">
                <a:tc>
                  <a:txBody>
                    <a:bodyPr/>
                    <a:lstStyle/>
                    <a:p>
                      <a:r>
                        <a:rPr lang="en-US" dirty="0" err="1"/>
                        <a:t>Vendorid</a:t>
                      </a:r>
                      <a:endParaRPr lang="en-US" dirty="0"/>
                    </a:p>
                  </a:txBody>
                  <a:tcPr/>
                </a:tc>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975853297"/>
                  </a:ext>
                </a:extLst>
              </a:tr>
              <a:tr h="370840">
                <a:tc>
                  <a:txBody>
                    <a:bodyPr/>
                    <a:lstStyle/>
                    <a:p>
                      <a:r>
                        <a:rPr lang="en-US" dirty="0"/>
                        <a:t>1</a:t>
                      </a:r>
                    </a:p>
                  </a:txBody>
                  <a:tcPr/>
                </a:tc>
                <a:tc>
                  <a:txBody>
                    <a:bodyPr/>
                    <a:lstStyle/>
                    <a:p>
                      <a:r>
                        <a:rPr lang="en-US" dirty="0"/>
                        <a:t>SAP</a:t>
                      </a:r>
                    </a:p>
                  </a:txBody>
                  <a:tcPr/>
                </a:tc>
                <a:tc>
                  <a:txBody>
                    <a:bodyPr/>
                    <a:lstStyle/>
                    <a:p>
                      <a:endParaRPr lang="en-US" dirty="0"/>
                    </a:p>
                  </a:txBody>
                  <a:tcPr/>
                </a:tc>
                <a:extLst>
                  <a:ext uri="{0D108BD9-81ED-4DB2-BD59-A6C34878D82A}">
                    <a16:rowId xmlns:a16="http://schemas.microsoft.com/office/drawing/2014/main" val="1189867925"/>
                  </a:ext>
                </a:extLst>
              </a:tr>
              <a:tr h="370840">
                <a:tc>
                  <a:txBody>
                    <a:bodyPr/>
                    <a:lstStyle/>
                    <a:p>
                      <a:r>
                        <a:rPr lang="en-US" dirty="0"/>
                        <a:t>2</a:t>
                      </a:r>
                    </a:p>
                  </a:txBody>
                  <a:tcPr/>
                </a:tc>
                <a:tc>
                  <a:txBody>
                    <a:bodyPr/>
                    <a:lstStyle/>
                    <a:p>
                      <a:r>
                        <a:rPr lang="en-US" dirty="0"/>
                        <a:t>Apple</a:t>
                      </a:r>
                    </a:p>
                  </a:txBody>
                  <a:tcPr/>
                </a:tc>
                <a:tc>
                  <a:txBody>
                    <a:bodyPr/>
                    <a:lstStyle/>
                    <a:p>
                      <a:endParaRPr lang="en-US" dirty="0"/>
                    </a:p>
                  </a:txBody>
                  <a:tcPr/>
                </a:tc>
                <a:extLst>
                  <a:ext uri="{0D108BD9-81ED-4DB2-BD59-A6C34878D82A}">
                    <a16:rowId xmlns:a16="http://schemas.microsoft.com/office/drawing/2014/main" val="326022037"/>
                  </a:ext>
                </a:extLst>
              </a:tr>
              <a:tr h="370840">
                <a:tc>
                  <a:txBody>
                    <a:bodyPr/>
                    <a:lstStyle/>
                    <a:p>
                      <a:r>
                        <a:rPr lang="en-US" dirty="0"/>
                        <a:t>3</a:t>
                      </a:r>
                    </a:p>
                  </a:txBody>
                  <a:tcPr/>
                </a:tc>
                <a:tc>
                  <a:txBody>
                    <a:bodyPr/>
                    <a:lstStyle/>
                    <a:p>
                      <a:r>
                        <a:rPr lang="en-US" dirty="0"/>
                        <a:t>IBM</a:t>
                      </a:r>
                    </a:p>
                  </a:txBody>
                  <a:tcPr/>
                </a:tc>
                <a:tc>
                  <a:txBody>
                    <a:bodyPr/>
                    <a:lstStyle/>
                    <a:p>
                      <a:endParaRPr lang="en-US" dirty="0"/>
                    </a:p>
                  </a:txBody>
                  <a:tcPr/>
                </a:tc>
                <a:extLst>
                  <a:ext uri="{0D108BD9-81ED-4DB2-BD59-A6C34878D82A}">
                    <a16:rowId xmlns:a16="http://schemas.microsoft.com/office/drawing/2014/main" val="3770432074"/>
                  </a:ext>
                </a:extLst>
              </a:tr>
            </a:tbl>
          </a:graphicData>
        </a:graphic>
      </p:graphicFrame>
      <p:graphicFrame>
        <p:nvGraphicFramePr>
          <p:cNvPr id="3" name="Table 2">
            <a:extLst>
              <a:ext uri="{FF2B5EF4-FFF2-40B4-BE49-F238E27FC236}">
                <a16:creationId xmlns:a16="http://schemas.microsoft.com/office/drawing/2014/main" id="{FCA06FAC-52F8-70BE-1846-3E9E2A508243}"/>
              </a:ext>
            </a:extLst>
          </p:cNvPr>
          <p:cNvGraphicFramePr>
            <a:graphicFrameLocks noGrp="1"/>
          </p:cNvGraphicFramePr>
          <p:nvPr>
            <p:extLst>
              <p:ext uri="{D42A27DB-BD31-4B8C-83A1-F6EECF244321}">
                <p14:modId xmlns:p14="http://schemas.microsoft.com/office/powerpoint/2010/main" val="3418413108"/>
              </p:ext>
            </p:extLst>
          </p:nvPr>
        </p:nvGraphicFramePr>
        <p:xfrm>
          <a:off x="3220720" y="3078481"/>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45124924"/>
                    </a:ext>
                  </a:extLst>
                </a:gridCol>
                <a:gridCol w="2709333">
                  <a:extLst>
                    <a:ext uri="{9D8B030D-6E8A-4147-A177-3AD203B41FA5}">
                      <a16:colId xmlns:a16="http://schemas.microsoft.com/office/drawing/2014/main" val="4019725285"/>
                    </a:ext>
                  </a:extLst>
                </a:gridCol>
                <a:gridCol w="2709333">
                  <a:extLst>
                    <a:ext uri="{9D8B030D-6E8A-4147-A177-3AD203B41FA5}">
                      <a16:colId xmlns:a16="http://schemas.microsoft.com/office/drawing/2014/main" val="938351877"/>
                    </a:ext>
                  </a:extLst>
                </a:gridCol>
              </a:tblGrid>
              <a:tr h="370840">
                <a:tc>
                  <a:txBody>
                    <a:bodyPr/>
                    <a:lstStyle/>
                    <a:p>
                      <a:r>
                        <a:rPr lang="en-US" dirty="0" err="1"/>
                        <a:t>Addressid</a:t>
                      </a:r>
                      <a:endParaRPr lang="en-US" dirty="0"/>
                    </a:p>
                  </a:txBody>
                  <a:tcPr/>
                </a:tc>
                <a:tc>
                  <a:txBody>
                    <a:bodyPr/>
                    <a:lstStyle/>
                    <a:p>
                      <a:r>
                        <a:rPr lang="en-US" dirty="0"/>
                        <a:t>Address</a:t>
                      </a:r>
                    </a:p>
                  </a:txBody>
                  <a:tcPr/>
                </a:tc>
                <a:tc>
                  <a:txBody>
                    <a:bodyPr/>
                    <a:lstStyle/>
                    <a:p>
                      <a:r>
                        <a:rPr lang="en-US" dirty="0"/>
                        <a:t>vendor</a:t>
                      </a:r>
                    </a:p>
                  </a:txBody>
                  <a:tcPr/>
                </a:tc>
                <a:extLst>
                  <a:ext uri="{0D108BD9-81ED-4DB2-BD59-A6C34878D82A}">
                    <a16:rowId xmlns:a16="http://schemas.microsoft.com/office/drawing/2014/main" val="975853297"/>
                  </a:ext>
                </a:extLst>
              </a:tr>
              <a:tr h="370840">
                <a:tc>
                  <a:txBody>
                    <a:bodyPr/>
                    <a:lstStyle/>
                    <a:p>
                      <a:r>
                        <a:rPr lang="en-US" dirty="0"/>
                        <a:t>1001</a:t>
                      </a:r>
                    </a:p>
                  </a:txBody>
                  <a:tcPr/>
                </a:tc>
                <a:tc>
                  <a:txBody>
                    <a:bodyPr/>
                    <a:lstStyle/>
                    <a:p>
                      <a:r>
                        <a:rPr lang="en-US" dirty="0" err="1"/>
                        <a:t>Deterhopp</a:t>
                      </a:r>
                      <a:r>
                        <a:rPr lang="en-US" dirty="0"/>
                        <a:t> alley</a:t>
                      </a:r>
                    </a:p>
                  </a:txBody>
                  <a:tcPr/>
                </a:tc>
                <a:tc>
                  <a:txBody>
                    <a:bodyPr/>
                    <a:lstStyle/>
                    <a:p>
                      <a:r>
                        <a:rPr lang="en-US" dirty="0"/>
                        <a:t>1</a:t>
                      </a:r>
                    </a:p>
                  </a:txBody>
                  <a:tcPr/>
                </a:tc>
                <a:extLst>
                  <a:ext uri="{0D108BD9-81ED-4DB2-BD59-A6C34878D82A}">
                    <a16:rowId xmlns:a16="http://schemas.microsoft.com/office/drawing/2014/main" val="1189867925"/>
                  </a:ext>
                </a:extLst>
              </a:tr>
              <a:tr h="370840">
                <a:tc>
                  <a:txBody>
                    <a:bodyPr/>
                    <a:lstStyle/>
                    <a:p>
                      <a:r>
                        <a:rPr lang="en-US" dirty="0"/>
                        <a:t>1002</a:t>
                      </a:r>
                    </a:p>
                  </a:txBody>
                  <a:tcPr/>
                </a:tc>
                <a:tc>
                  <a:txBody>
                    <a:bodyPr/>
                    <a:lstStyle/>
                    <a:p>
                      <a:r>
                        <a:rPr lang="en-US" dirty="0"/>
                        <a:t>ITPL Bangalore</a:t>
                      </a:r>
                    </a:p>
                  </a:txBody>
                  <a:tcPr/>
                </a:tc>
                <a:tc>
                  <a:txBody>
                    <a:bodyPr/>
                    <a:lstStyle/>
                    <a:p>
                      <a:r>
                        <a:rPr lang="en-US" dirty="0"/>
                        <a:t>1</a:t>
                      </a:r>
                    </a:p>
                  </a:txBody>
                  <a:tcPr/>
                </a:tc>
                <a:extLst>
                  <a:ext uri="{0D108BD9-81ED-4DB2-BD59-A6C34878D82A}">
                    <a16:rowId xmlns:a16="http://schemas.microsoft.com/office/drawing/2014/main" val="326022037"/>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0432074"/>
                  </a:ext>
                </a:extLst>
              </a:tr>
            </a:tbl>
          </a:graphicData>
        </a:graphic>
      </p:graphicFrame>
    </p:spTree>
    <p:extLst>
      <p:ext uri="{BB962C8B-B14F-4D97-AF65-F5344CB8AC3E}">
        <p14:creationId xmlns:p14="http://schemas.microsoft.com/office/powerpoint/2010/main" val="137029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1271414" y="-4592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p>
        </p:txBody>
      </p:sp>
      <p:sp>
        <p:nvSpPr>
          <p:cNvPr id="5" name="TextBox 4">
            <a:extLst>
              <a:ext uri="{FF2B5EF4-FFF2-40B4-BE49-F238E27FC236}">
                <a16:creationId xmlns:a16="http://schemas.microsoft.com/office/drawing/2014/main" id="{27E5B41D-1DDF-48C9-A5AF-075F84492B68}"/>
              </a:ext>
            </a:extLst>
          </p:cNvPr>
          <p:cNvSpPr txBox="1"/>
          <p:nvPr/>
        </p:nvSpPr>
        <p:spPr>
          <a:xfrm>
            <a:off x="655638" y="1136650"/>
            <a:ext cx="11696243" cy="707886"/>
          </a:xfrm>
          <a:prstGeom prst="rect">
            <a:avLst/>
          </a:prstGeom>
          <a:noFill/>
        </p:spPr>
        <p:txBody>
          <a:bodyPr wrap="square" rtlCol="0">
            <a:spAutoFit/>
          </a:bodyPr>
          <a:lstStyle/>
          <a:p>
            <a:r>
              <a:rPr lang="en-US" sz="2000" dirty="0"/>
              <a:t>Create a PostgreSQL Service in SAP CF</a:t>
            </a:r>
          </a:p>
          <a:p>
            <a:r>
              <a:rPr lang="en-US" sz="2000" dirty="0"/>
              <a:t>Connect to the service and test the app</a:t>
            </a:r>
          </a:p>
        </p:txBody>
      </p:sp>
      <p:sp>
        <p:nvSpPr>
          <p:cNvPr id="6" name="TextBox 5">
            <a:extLst>
              <a:ext uri="{FF2B5EF4-FFF2-40B4-BE49-F238E27FC236}">
                <a16:creationId xmlns:a16="http://schemas.microsoft.com/office/drawing/2014/main" id="{B7D1A041-2DE9-482E-95F4-7370856E9CEA}"/>
              </a:ext>
            </a:extLst>
          </p:cNvPr>
          <p:cNvSpPr txBox="1"/>
          <p:nvPr/>
        </p:nvSpPr>
        <p:spPr>
          <a:xfrm>
            <a:off x="669524" y="2050279"/>
            <a:ext cx="11930236" cy="3970318"/>
          </a:xfrm>
          <a:prstGeom prst="rect">
            <a:avLst/>
          </a:prstGeom>
          <a:noFill/>
        </p:spPr>
        <p:txBody>
          <a:bodyPr wrap="square">
            <a:spAutoFit/>
          </a:bodyPr>
          <a:lstStyle/>
          <a:p>
            <a:pPr algn="l"/>
            <a:r>
              <a:rPr lang="en-US" sz="1800" dirty="0">
                <a:solidFill>
                  <a:srgbClr val="3F7F5F"/>
                </a:solidFill>
                <a:latin typeface="Consolas" panose="020B0609020204030204" pitchFamily="49" charset="0"/>
              </a:rPr>
              <a:t># ===============================</a:t>
            </a:r>
          </a:p>
          <a:p>
            <a:pPr algn="l"/>
            <a:r>
              <a:rPr lang="en-US" sz="1800" dirty="0">
                <a:solidFill>
                  <a:srgbClr val="3F7F5F"/>
                </a:solidFill>
                <a:latin typeface="Consolas" panose="020B0609020204030204" pitchFamily="49" charset="0"/>
              </a:rPr>
              <a:t># = DATA SOURCE</a:t>
            </a:r>
          </a:p>
          <a:p>
            <a:pPr algn="l"/>
            <a:r>
              <a:rPr lang="en-US" sz="1800" dirty="0">
                <a:solidFill>
                  <a:srgbClr val="3F7F5F"/>
                </a:solidFill>
                <a:latin typeface="Consolas" panose="020B0609020204030204" pitchFamily="49" charset="0"/>
              </a:rPr>
              <a:t># ===============================</a:t>
            </a:r>
          </a:p>
          <a:p>
            <a:pPr algn="l"/>
            <a:r>
              <a:rPr lang="en-US" sz="1800" dirty="0">
                <a:solidFill>
                  <a:srgbClr val="3F7F5F"/>
                </a:solidFill>
                <a:latin typeface="Consolas" panose="020B0609020204030204" pitchFamily="49" charset="0"/>
              </a:rPr>
              <a:t># Set here configurations for the database connection</a:t>
            </a:r>
          </a:p>
          <a:p>
            <a:pPr algn="l"/>
            <a:r>
              <a:rPr lang="en-US" sz="1800" dirty="0">
                <a:solidFill>
                  <a:srgbClr val="000000"/>
                </a:solidFill>
                <a:latin typeface="Consolas" panose="020B0609020204030204" pitchFamily="49" charset="0"/>
              </a:rPr>
              <a:t>spring.datasource.url=</a:t>
            </a:r>
            <a:r>
              <a:rPr lang="en-US" sz="1800" dirty="0" err="1">
                <a:solidFill>
                  <a:srgbClr val="2A00FF"/>
                </a:solidFill>
                <a:latin typeface="Consolas" panose="020B0609020204030204" pitchFamily="49" charset="0"/>
              </a:rPr>
              <a:t>jdbc:postgresql</a:t>
            </a:r>
            <a:r>
              <a:rPr lang="en-US" sz="1800" dirty="0">
                <a:solidFill>
                  <a:srgbClr val="2A00FF"/>
                </a:solidFill>
                <a:latin typeface="Consolas" panose="020B0609020204030204" pitchFamily="49" charset="0"/>
              </a:rPr>
              <a:t>://connectionurl:5432/</a:t>
            </a:r>
            <a:r>
              <a:rPr lang="en-US" sz="1800" dirty="0" err="1">
                <a:solidFill>
                  <a:srgbClr val="2A00FF"/>
                </a:solidFill>
                <a:latin typeface="Consolas" panose="020B0609020204030204" pitchFamily="49" charset="0"/>
              </a:rPr>
              <a:t>mufpwelo</a:t>
            </a:r>
            <a:endParaRPr lang="en-US" sz="1800" dirty="0">
              <a:solidFill>
                <a:srgbClr val="2A00FF"/>
              </a:solidFill>
              <a:latin typeface="Consolas" panose="020B0609020204030204" pitchFamily="49" charset="0"/>
            </a:endParaRPr>
          </a:p>
          <a:p>
            <a:pPr algn="l"/>
            <a:r>
              <a:rPr lang="en-US" sz="1800" dirty="0" err="1">
                <a:solidFill>
                  <a:srgbClr val="000000"/>
                </a:solidFill>
                <a:latin typeface="Consolas" panose="020B0609020204030204" pitchFamily="49" charset="0"/>
              </a:rPr>
              <a:t>spring.datasource.username</a:t>
            </a:r>
            <a:r>
              <a:rPr lang="en-US" sz="1800" dirty="0">
                <a:solidFill>
                  <a:srgbClr val="000000"/>
                </a:solidFill>
                <a:latin typeface="Consolas" panose="020B0609020204030204" pitchFamily="49" charset="0"/>
              </a:rPr>
              <a:t>=</a:t>
            </a:r>
            <a:r>
              <a:rPr lang="en-US" sz="1800" dirty="0" err="1">
                <a:solidFill>
                  <a:srgbClr val="2A00FF"/>
                </a:solidFill>
                <a:latin typeface="Consolas" panose="020B0609020204030204" pitchFamily="49" charset="0"/>
              </a:rPr>
              <a:t>userName</a:t>
            </a:r>
            <a:endParaRPr lang="en-US" sz="1800" dirty="0">
              <a:solidFill>
                <a:srgbClr val="2A00FF"/>
              </a:solidFill>
              <a:latin typeface="Consolas" panose="020B0609020204030204" pitchFamily="49" charset="0"/>
            </a:endParaRPr>
          </a:p>
          <a:p>
            <a:pPr algn="l"/>
            <a:r>
              <a:rPr lang="en-US" sz="1800" dirty="0" err="1">
                <a:solidFill>
                  <a:srgbClr val="000000"/>
                </a:solidFill>
                <a:latin typeface="Consolas" panose="020B0609020204030204" pitchFamily="49" charset="0"/>
              </a:rPr>
              <a:t>spring.datasource.password</a:t>
            </a:r>
            <a:r>
              <a:rPr lang="en-US" sz="1800" dirty="0">
                <a:solidFill>
                  <a:srgbClr val="000000"/>
                </a:solidFill>
                <a:latin typeface="Consolas" panose="020B0609020204030204" pitchFamily="49" charset="0"/>
              </a:rPr>
              <a:t>=</a:t>
            </a:r>
            <a:r>
              <a:rPr lang="en-US" sz="1800" dirty="0">
                <a:solidFill>
                  <a:srgbClr val="2A00FF"/>
                </a:solidFill>
                <a:latin typeface="Consolas" panose="020B0609020204030204" pitchFamily="49" charset="0"/>
              </a:rPr>
              <a:t>password</a:t>
            </a:r>
          </a:p>
          <a:p>
            <a:pPr algn="l"/>
            <a:r>
              <a:rPr lang="en-US" sz="1800" dirty="0" err="1">
                <a:solidFill>
                  <a:srgbClr val="000000"/>
                </a:solidFill>
                <a:latin typeface="Consolas" panose="020B0609020204030204" pitchFamily="49" charset="0"/>
              </a:rPr>
              <a:t>spring.datasource.driver</a:t>
            </a:r>
            <a:r>
              <a:rPr lang="en-US" sz="1800" dirty="0">
                <a:solidFill>
                  <a:srgbClr val="000000"/>
                </a:solidFill>
                <a:latin typeface="Consolas" panose="020B0609020204030204" pitchFamily="49" charset="0"/>
              </a:rPr>
              <a:t>-class-name=</a:t>
            </a:r>
            <a:r>
              <a:rPr lang="en-US" sz="1800" dirty="0" err="1">
                <a:solidFill>
                  <a:srgbClr val="2A00FF"/>
                </a:solidFill>
                <a:latin typeface="Consolas" panose="020B0609020204030204" pitchFamily="49" charset="0"/>
              </a:rPr>
              <a:t>org.postgresql.Driver</a:t>
            </a:r>
            <a:endParaRPr lang="en-US" sz="1800" dirty="0">
              <a:solidFill>
                <a:srgbClr val="2A00FF"/>
              </a:solidFill>
              <a:latin typeface="Consolas" panose="020B0609020204030204" pitchFamily="49" charset="0"/>
            </a:endParaRPr>
          </a:p>
          <a:p>
            <a:pPr algn="l"/>
            <a:r>
              <a:rPr lang="en-US" sz="1800" dirty="0" err="1">
                <a:solidFill>
                  <a:srgbClr val="000000"/>
                </a:solidFill>
                <a:latin typeface="Consolas" panose="020B0609020204030204" pitchFamily="49" charset="0"/>
              </a:rPr>
              <a:t>spring.jpa.show-sql</a:t>
            </a:r>
            <a:r>
              <a:rPr lang="en-US" sz="1800" dirty="0">
                <a:solidFill>
                  <a:srgbClr val="000000"/>
                </a:solidFill>
                <a:latin typeface="Consolas" panose="020B0609020204030204" pitchFamily="49" charset="0"/>
              </a:rPr>
              <a:t>=</a:t>
            </a:r>
            <a:r>
              <a:rPr lang="en-US" sz="1800" dirty="0">
                <a:solidFill>
                  <a:srgbClr val="2A00FF"/>
                </a:solidFill>
                <a:latin typeface="Consolas" panose="020B0609020204030204" pitchFamily="49" charset="0"/>
              </a:rPr>
              <a:t>true</a:t>
            </a:r>
          </a:p>
          <a:p>
            <a:pPr algn="l"/>
            <a:r>
              <a:rPr lang="en-US" sz="1800" dirty="0">
                <a:solidFill>
                  <a:srgbClr val="3F7F5F"/>
                </a:solidFill>
                <a:latin typeface="Consolas" panose="020B0609020204030204" pitchFamily="49" charset="0"/>
              </a:rPr>
              <a:t># Hibernate </a:t>
            </a:r>
            <a:r>
              <a:rPr lang="en-US" sz="1800" dirty="0" err="1">
                <a:solidFill>
                  <a:srgbClr val="3F7F5F"/>
                </a:solidFill>
                <a:latin typeface="Consolas" panose="020B0609020204030204" pitchFamily="49" charset="0"/>
              </a:rPr>
              <a:t>ddl</a:t>
            </a:r>
            <a:r>
              <a:rPr lang="en-US" sz="1800" dirty="0">
                <a:solidFill>
                  <a:srgbClr val="3F7F5F"/>
                </a:solidFill>
                <a:latin typeface="Consolas" panose="020B0609020204030204" pitchFamily="49" charset="0"/>
              </a:rPr>
              <a:t> auto (create, create-drop, update): with "create-drop" the database</a:t>
            </a:r>
          </a:p>
          <a:p>
            <a:pPr algn="l"/>
            <a:r>
              <a:rPr lang="en-US" sz="1800" dirty="0">
                <a:solidFill>
                  <a:srgbClr val="3F7F5F"/>
                </a:solidFill>
                <a:latin typeface="Consolas" panose="020B0609020204030204" pitchFamily="49" charset="0"/>
              </a:rPr>
              <a:t># schema will be automatically created afresh for every start of application</a:t>
            </a:r>
          </a:p>
          <a:p>
            <a:pPr algn="l"/>
            <a:r>
              <a:rPr lang="en-US" sz="1800" dirty="0" err="1">
                <a:solidFill>
                  <a:srgbClr val="000000"/>
                </a:solidFill>
                <a:latin typeface="Consolas" panose="020B0609020204030204" pitchFamily="49" charset="0"/>
              </a:rPr>
              <a:t>spring.jpa.hibernate.ddl</a:t>
            </a:r>
            <a:r>
              <a:rPr lang="en-US" sz="1800" dirty="0">
                <a:solidFill>
                  <a:srgbClr val="000000"/>
                </a:solidFill>
                <a:latin typeface="Consolas" panose="020B0609020204030204" pitchFamily="49" charset="0"/>
              </a:rPr>
              <a:t>-auto=</a:t>
            </a:r>
            <a:r>
              <a:rPr lang="en-US" sz="1800" dirty="0">
                <a:solidFill>
                  <a:srgbClr val="2A00FF"/>
                </a:solidFill>
                <a:latin typeface="Consolas" panose="020B0609020204030204" pitchFamily="49" charset="0"/>
              </a:rPr>
              <a:t>create</a:t>
            </a:r>
            <a:endParaRPr lang="en-US" sz="1800" dirty="0">
              <a:latin typeface="Consolas" panose="020B0609020204030204" pitchFamily="49" charset="0"/>
            </a:endParaRPr>
          </a:p>
          <a:p>
            <a:pPr algn="l"/>
            <a:r>
              <a:rPr lang="en-US" sz="1800" dirty="0">
                <a:solidFill>
                  <a:srgbClr val="3F7F5F"/>
                </a:solidFill>
                <a:latin typeface="Consolas" panose="020B0609020204030204" pitchFamily="49" charset="0"/>
              </a:rPr>
              <a:t># Allows Hibernate to generate SQL optimized for a particular DBMS</a:t>
            </a:r>
          </a:p>
          <a:p>
            <a:pPr algn="l"/>
            <a:r>
              <a:rPr lang="en-US" sz="1800" dirty="0" err="1">
                <a:solidFill>
                  <a:srgbClr val="000000"/>
                </a:solidFill>
                <a:latin typeface="Consolas" panose="020B0609020204030204" pitchFamily="49" charset="0"/>
              </a:rPr>
              <a:t>spring.jpa.properties.hibernate.dialect</a:t>
            </a:r>
            <a:r>
              <a:rPr lang="en-US" sz="1800" dirty="0">
                <a:solidFill>
                  <a:srgbClr val="000000"/>
                </a:solidFill>
                <a:latin typeface="Consolas" panose="020B0609020204030204" pitchFamily="49" charset="0"/>
              </a:rPr>
              <a:t>=</a:t>
            </a:r>
            <a:r>
              <a:rPr lang="en-US" sz="1800" dirty="0" err="1">
                <a:solidFill>
                  <a:srgbClr val="2A00FF"/>
                </a:solidFill>
                <a:latin typeface="Consolas" panose="020B0609020204030204" pitchFamily="49" charset="0"/>
              </a:rPr>
              <a:t>org.hibernate.dialect.PostgreSQLDialect</a:t>
            </a:r>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528428DF-F0F0-4F0A-903A-A7179AF87484}"/>
              </a:ext>
            </a:extLst>
          </p:cNvPr>
          <p:cNvSpPr>
            <a:spLocks noGrp="1"/>
          </p:cNvSpPr>
          <p:nvPr>
            <p:ph type="title"/>
          </p:nvPr>
        </p:nvSpPr>
        <p:spPr>
          <a:xfrm>
            <a:off x="655321" y="495335"/>
            <a:ext cx="10515600" cy="640714"/>
          </a:xfrm>
        </p:spPr>
        <p:txBody>
          <a:bodyPr/>
          <a:lstStyle/>
          <a:p>
            <a:r>
              <a:rPr lang="en-US" dirty="0"/>
              <a:t>HANDS-ON: CREATE CURDQ APP FOR CF POSTGRESQL</a:t>
            </a:r>
          </a:p>
        </p:txBody>
      </p:sp>
    </p:spTree>
    <p:extLst>
      <p:ext uri="{BB962C8B-B14F-4D97-AF65-F5344CB8AC3E}">
        <p14:creationId xmlns:p14="http://schemas.microsoft.com/office/powerpoint/2010/main" val="193948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E5B41D-1DDF-48C9-A5AF-075F84492B68}"/>
              </a:ext>
            </a:extLst>
          </p:cNvPr>
          <p:cNvSpPr txBox="1"/>
          <p:nvPr/>
        </p:nvSpPr>
        <p:spPr>
          <a:xfrm>
            <a:off x="655638" y="1035792"/>
            <a:ext cx="11696243" cy="707886"/>
          </a:xfrm>
          <a:prstGeom prst="rect">
            <a:avLst/>
          </a:prstGeom>
          <a:noFill/>
        </p:spPr>
        <p:txBody>
          <a:bodyPr wrap="square" rtlCol="0">
            <a:spAutoFit/>
          </a:bodyPr>
          <a:lstStyle/>
          <a:p>
            <a:r>
              <a:rPr lang="en-US" sz="2000" dirty="0"/>
              <a:t>Add </a:t>
            </a:r>
            <a:r>
              <a:rPr lang="en-US" sz="2000" dirty="0" err="1"/>
              <a:t>manifest.yml</a:t>
            </a:r>
            <a:r>
              <a:rPr lang="en-US" sz="2000" dirty="0"/>
              <a:t> file to the app</a:t>
            </a:r>
          </a:p>
          <a:p>
            <a:r>
              <a:rPr lang="en-US" sz="2000" dirty="0"/>
              <a:t>Deploy the app to CF</a:t>
            </a:r>
          </a:p>
        </p:txBody>
      </p:sp>
      <p:sp>
        <p:nvSpPr>
          <p:cNvPr id="6" name="TextBox 5">
            <a:extLst>
              <a:ext uri="{FF2B5EF4-FFF2-40B4-BE49-F238E27FC236}">
                <a16:creationId xmlns:a16="http://schemas.microsoft.com/office/drawing/2014/main" id="{9A9761B5-A40C-4DF9-9963-70957AD2B0F9}"/>
              </a:ext>
            </a:extLst>
          </p:cNvPr>
          <p:cNvSpPr txBox="1"/>
          <p:nvPr/>
        </p:nvSpPr>
        <p:spPr>
          <a:xfrm>
            <a:off x="828449" y="2087476"/>
            <a:ext cx="6096000" cy="2308324"/>
          </a:xfrm>
          <a:prstGeom prst="rect">
            <a:avLst/>
          </a:prstGeom>
          <a:noFill/>
        </p:spPr>
        <p:txBody>
          <a:bodyPr wrap="square">
            <a:spAutoFit/>
          </a:bodyPr>
          <a:lstStyle/>
          <a:p>
            <a:pPr algn="l"/>
            <a:r>
              <a:rPr lang="en-US" sz="1800" dirty="0">
                <a:solidFill>
                  <a:srgbClr val="000000"/>
                </a:solidFill>
                <a:latin typeface="Consolas" panose="020B0609020204030204" pitchFamily="49" charset="0"/>
              </a:rPr>
              <a:t>---</a:t>
            </a:r>
          </a:p>
          <a:p>
            <a:pPr algn="l"/>
            <a:r>
              <a:rPr lang="en-US" sz="1800" dirty="0">
                <a:solidFill>
                  <a:srgbClr val="00C832"/>
                </a:solidFill>
                <a:latin typeface="Consolas" panose="020B0609020204030204" pitchFamily="49" charset="0"/>
              </a:rPr>
              <a:t>applications:</a:t>
            </a:r>
          </a:p>
          <a:p>
            <a:pPr algn="l"/>
            <a:r>
              <a:rPr lang="en-US" sz="1800" dirty="0">
                <a:solidFill>
                  <a:srgbClr val="00C832"/>
                </a:solidFill>
                <a:latin typeface="Consolas" panose="020B0609020204030204" pitchFamily="49" charset="0"/>
              </a:rPr>
              <a:t>- name: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dbboot</a:t>
            </a:r>
            <a:endParaRPr lang="en-US" sz="1800" dirty="0">
              <a:solidFill>
                <a:srgbClr val="000000"/>
              </a:solidFill>
              <a:latin typeface="Consolas" panose="020B0609020204030204" pitchFamily="49" charset="0"/>
            </a:endParaRP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random-route:</a:t>
            </a:r>
            <a:r>
              <a:rPr lang="en-US" sz="1800" dirty="0">
                <a:solidFill>
                  <a:srgbClr val="000000"/>
                </a:solidFill>
                <a:latin typeface="Consolas" panose="020B0609020204030204" pitchFamily="49" charset="0"/>
              </a:rPr>
              <a:t> </a:t>
            </a:r>
            <a:r>
              <a:rPr lang="en-US" sz="1800" b="1" dirty="0">
                <a:solidFill>
                  <a:srgbClr val="094F05"/>
                </a:solidFill>
                <a:latin typeface="Consolas" panose="020B0609020204030204" pitchFamily="49" charset="0"/>
              </a:rPr>
              <a:t>true</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memory:</a:t>
            </a:r>
            <a:r>
              <a:rPr lang="en-US" sz="1800" dirty="0">
                <a:solidFill>
                  <a:srgbClr val="000000"/>
                </a:solidFill>
                <a:latin typeface="Consolas" panose="020B0609020204030204" pitchFamily="49" charset="0"/>
              </a:rPr>
              <a:t> 1024M</a:t>
            </a:r>
          </a:p>
          <a:p>
            <a:pPr algn="l"/>
            <a:r>
              <a:rPr lang="en-US" sz="1800" dirty="0">
                <a:solidFill>
                  <a:srgbClr val="000000"/>
                </a:solidFill>
                <a:latin typeface="Consolas" panose="020B0609020204030204" pitchFamily="49" charset="0"/>
              </a:rPr>
              <a:t>  </a:t>
            </a:r>
            <a:r>
              <a:rPr lang="en-US" sz="1800" dirty="0">
                <a:solidFill>
                  <a:srgbClr val="00C832"/>
                </a:solidFill>
                <a:latin typeface="Consolas" panose="020B0609020204030204" pitchFamily="49" charset="0"/>
              </a:rPr>
              <a:t>path:</a:t>
            </a:r>
            <a:r>
              <a:rPr lang="en-US" sz="1800" dirty="0">
                <a:solidFill>
                  <a:srgbClr val="000000"/>
                </a:solidFill>
                <a:latin typeface="Consolas" panose="020B0609020204030204" pitchFamily="49" charset="0"/>
              </a:rPr>
              <a:t> /target/02dbboot-0.0.1-SNAPSHOT.war</a:t>
            </a:r>
          </a:p>
          <a:p>
            <a:pPr algn="l"/>
            <a:r>
              <a:rPr lang="en-US" sz="1800" dirty="0">
                <a:solidFill>
                  <a:srgbClr val="000000"/>
                </a:solidFill>
                <a:latin typeface="Consolas" panose="020B0609020204030204" pitchFamily="49" charset="0"/>
              </a:rPr>
              <a:t>  </a:t>
            </a:r>
            <a:r>
              <a:rPr lang="en-US" sz="1800" dirty="0" err="1">
                <a:solidFill>
                  <a:srgbClr val="00C832"/>
                </a:solidFill>
                <a:latin typeface="Consolas" panose="020B0609020204030204" pitchFamily="49" charset="0"/>
              </a:rPr>
              <a:t>buildpacks</a:t>
            </a:r>
            <a:r>
              <a:rPr lang="en-US" sz="1800" dirty="0">
                <a:solidFill>
                  <a:srgbClr val="00C832"/>
                </a:solidFill>
                <a:latin typeface="Consolas" panose="020B0609020204030204" pitchFamily="49" charset="0"/>
              </a:rPr>
              <a:t>:</a:t>
            </a:r>
          </a:p>
          <a:p>
            <a:pPr algn="l"/>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java_buildpack</a:t>
            </a:r>
            <a:endParaRPr lang="en-US" dirty="0"/>
          </a:p>
        </p:txBody>
      </p:sp>
      <p:sp>
        <p:nvSpPr>
          <p:cNvPr id="4" name="TextBox 3">
            <a:extLst>
              <a:ext uri="{FF2B5EF4-FFF2-40B4-BE49-F238E27FC236}">
                <a16:creationId xmlns:a16="http://schemas.microsoft.com/office/drawing/2014/main" id="{46D9DAF6-B0D5-4FCA-A38B-B9EBD80A937D}"/>
              </a:ext>
            </a:extLst>
          </p:cNvPr>
          <p:cNvSpPr txBox="1"/>
          <p:nvPr/>
        </p:nvSpPr>
        <p:spPr>
          <a:xfrm>
            <a:off x="765298" y="4652658"/>
            <a:ext cx="8063346" cy="923330"/>
          </a:xfrm>
          <a:prstGeom prst="rect">
            <a:avLst/>
          </a:prstGeom>
          <a:noFill/>
        </p:spPr>
        <p:txBody>
          <a:bodyPr wrap="square" rtlCol="0">
            <a:spAutoFit/>
          </a:bodyPr>
          <a:lstStyle/>
          <a:p>
            <a:r>
              <a:rPr lang="en-US" dirty="0"/>
              <a:t>Solution:</a:t>
            </a:r>
          </a:p>
          <a:p>
            <a:r>
              <a:rPr lang="en-US" dirty="0">
                <a:hlinkClick r:id="rId2"/>
              </a:rPr>
              <a:t>https://github.com/soyuztechnologies/02dbboot.git</a:t>
            </a:r>
            <a:endParaRPr lang="en-US" dirty="0"/>
          </a:p>
          <a:p>
            <a:endParaRPr lang="en-US" dirty="0"/>
          </a:p>
        </p:txBody>
      </p:sp>
      <p:pic>
        <p:nvPicPr>
          <p:cNvPr id="7" name="Picture 6">
            <a:extLst>
              <a:ext uri="{FF2B5EF4-FFF2-40B4-BE49-F238E27FC236}">
                <a16:creationId xmlns:a16="http://schemas.microsoft.com/office/drawing/2014/main" id="{589519A3-221B-4DFA-8808-22C6A1A156E1}"/>
              </a:ext>
            </a:extLst>
          </p:cNvPr>
          <p:cNvPicPr>
            <a:picLocks noChangeAspect="1"/>
          </p:cNvPicPr>
          <p:nvPr/>
        </p:nvPicPr>
        <p:blipFill>
          <a:blip r:embed="rId3"/>
          <a:stretch>
            <a:fillRect/>
          </a:stretch>
        </p:blipFill>
        <p:spPr>
          <a:xfrm>
            <a:off x="4562795" y="1377039"/>
            <a:ext cx="7370555" cy="1988717"/>
          </a:xfrm>
          <a:prstGeom prst="rect">
            <a:avLst/>
          </a:prstGeom>
        </p:spPr>
      </p:pic>
      <p:sp>
        <p:nvSpPr>
          <p:cNvPr id="3" name="Title 2">
            <a:extLst>
              <a:ext uri="{FF2B5EF4-FFF2-40B4-BE49-F238E27FC236}">
                <a16:creationId xmlns:a16="http://schemas.microsoft.com/office/drawing/2014/main" id="{94A055C8-6A3E-46D5-9F35-5542FCDDA599}"/>
              </a:ext>
            </a:extLst>
          </p:cNvPr>
          <p:cNvSpPr>
            <a:spLocks noGrp="1"/>
          </p:cNvSpPr>
          <p:nvPr>
            <p:ph type="title"/>
          </p:nvPr>
        </p:nvSpPr>
        <p:spPr>
          <a:xfrm>
            <a:off x="655321" y="495335"/>
            <a:ext cx="10515600" cy="640714"/>
          </a:xfrm>
        </p:spPr>
        <p:txBody>
          <a:bodyPr/>
          <a:lstStyle/>
          <a:p>
            <a:r>
              <a:rPr lang="en-US" dirty="0"/>
              <a:t>HANDS-ON: DEPLOY CURDQ APP IN CF</a:t>
            </a:r>
          </a:p>
        </p:txBody>
      </p:sp>
    </p:spTree>
    <p:extLst>
      <p:ext uri="{BB962C8B-B14F-4D97-AF65-F5344CB8AC3E}">
        <p14:creationId xmlns:p14="http://schemas.microsoft.com/office/powerpoint/2010/main" val="217479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5" name="TextBox 4">
            <a:extLst>
              <a:ext uri="{FF2B5EF4-FFF2-40B4-BE49-F238E27FC236}">
                <a16:creationId xmlns:a16="http://schemas.microsoft.com/office/drawing/2014/main" id="{27E5B41D-1DDF-48C9-A5AF-075F84492B68}"/>
              </a:ext>
            </a:extLst>
          </p:cNvPr>
          <p:cNvSpPr txBox="1"/>
          <p:nvPr/>
        </p:nvSpPr>
        <p:spPr>
          <a:xfrm>
            <a:off x="655638" y="1136650"/>
            <a:ext cx="11696243" cy="1015663"/>
          </a:xfrm>
          <a:prstGeom prst="rect">
            <a:avLst/>
          </a:prstGeom>
          <a:noFill/>
        </p:spPr>
        <p:txBody>
          <a:bodyPr wrap="square" rtlCol="0">
            <a:spAutoFit/>
          </a:bodyPr>
          <a:lstStyle/>
          <a:p>
            <a:pPr marL="457200" indent="-457200">
              <a:buAutoNum type="arabicPeriod"/>
            </a:pPr>
            <a:r>
              <a:rPr lang="en-US" sz="2000" dirty="0"/>
              <a:t>Create an Account on </a:t>
            </a:r>
            <a:r>
              <a:rPr lang="en-US" sz="2000" dirty="0">
                <a:hlinkClick r:id="rId2"/>
              </a:rPr>
              <a:t>https://www.github.com</a:t>
            </a:r>
            <a:endParaRPr lang="en-US" sz="2000" dirty="0"/>
          </a:p>
          <a:p>
            <a:pPr marL="457200" indent="-457200">
              <a:buAutoNum type="arabicPeriod"/>
            </a:pPr>
            <a:r>
              <a:rPr lang="en-US" sz="2000" dirty="0"/>
              <a:t>Push your code to </a:t>
            </a:r>
            <a:r>
              <a:rPr lang="en-US" sz="2000" dirty="0" err="1"/>
              <a:t>github</a:t>
            </a:r>
            <a:endParaRPr lang="en-US" sz="2000" dirty="0"/>
          </a:p>
          <a:p>
            <a:endParaRPr lang="en-US" sz="2000" dirty="0"/>
          </a:p>
        </p:txBody>
      </p:sp>
      <p:sp>
        <p:nvSpPr>
          <p:cNvPr id="3" name="Title 2">
            <a:extLst>
              <a:ext uri="{FF2B5EF4-FFF2-40B4-BE49-F238E27FC236}">
                <a16:creationId xmlns:a16="http://schemas.microsoft.com/office/drawing/2014/main" id="{6AA26186-365F-42C3-924F-BF7C85E49B35}"/>
              </a:ext>
            </a:extLst>
          </p:cNvPr>
          <p:cNvSpPr>
            <a:spLocks noGrp="1"/>
          </p:cNvSpPr>
          <p:nvPr>
            <p:ph type="title"/>
          </p:nvPr>
        </p:nvSpPr>
        <p:spPr>
          <a:xfrm>
            <a:off x="655321" y="495335"/>
            <a:ext cx="10515600" cy="640714"/>
          </a:xfrm>
        </p:spPr>
        <p:txBody>
          <a:bodyPr/>
          <a:lstStyle/>
          <a:p>
            <a:r>
              <a:rPr lang="en-US" dirty="0"/>
              <a:t>HANDS-ON: CREATE A GITHUB REPOSITORY</a:t>
            </a:r>
          </a:p>
        </p:txBody>
      </p:sp>
      <p:grpSp>
        <p:nvGrpSpPr>
          <p:cNvPr id="198" name="Group 197">
            <a:extLst>
              <a:ext uri="{FF2B5EF4-FFF2-40B4-BE49-F238E27FC236}">
                <a16:creationId xmlns:a16="http://schemas.microsoft.com/office/drawing/2014/main" id="{308E6C33-05B3-3428-F192-BA5BDAC156AD}"/>
              </a:ext>
            </a:extLst>
          </p:cNvPr>
          <p:cNvGrpSpPr/>
          <p:nvPr/>
        </p:nvGrpSpPr>
        <p:grpSpPr>
          <a:xfrm>
            <a:off x="223320" y="416720"/>
            <a:ext cx="11775960" cy="6126480"/>
            <a:chOff x="223320" y="416720"/>
            <a:chExt cx="11775960" cy="6126480"/>
          </a:xfrm>
        </p:grpSpPr>
        <mc:AlternateContent xmlns:mc="http://schemas.openxmlformats.org/markup-compatibility/2006">
          <mc:Choice xmlns:p14="http://schemas.microsoft.com/office/powerpoint/2010/main" Requires="p14">
            <p:contentPart p14:bwMode="auto" r:id="rId3">
              <p14:nvContentPartPr>
                <p14:cNvPr id="34" name="Ink 33">
                  <a:extLst>
                    <a:ext uri="{FF2B5EF4-FFF2-40B4-BE49-F238E27FC236}">
                      <a16:creationId xmlns:a16="http://schemas.microsoft.com/office/drawing/2014/main" id="{32652760-48DE-D0FA-29F7-FC000F6A3F83}"/>
                    </a:ext>
                  </a:extLst>
                </p14:cNvPr>
                <p14:cNvContentPartPr/>
                <p14:nvPr/>
              </p14:nvContentPartPr>
              <p14:xfrm>
                <a:off x="7614480" y="2793080"/>
                <a:ext cx="3004200" cy="1902240"/>
              </p14:xfrm>
            </p:contentPart>
          </mc:Choice>
          <mc:Fallback>
            <p:pic>
              <p:nvPicPr>
                <p:cNvPr id="34" name="Ink 33">
                  <a:extLst>
                    <a:ext uri="{FF2B5EF4-FFF2-40B4-BE49-F238E27FC236}">
                      <a16:creationId xmlns:a16="http://schemas.microsoft.com/office/drawing/2014/main" id="{32652760-48DE-D0FA-29F7-FC000F6A3F83}"/>
                    </a:ext>
                  </a:extLst>
                </p:cNvPr>
                <p:cNvPicPr/>
                <p:nvPr/>
              </p:nvPicPr>
              <p:blipFill>
                <a:blip r:embed="rId4"/>
                <a:stretch>
                  <a:fillRect/>
                </a:stretch>
              </p:blipFill>
              <p:spPr>
                <a:xfrm>
                  <a:off x="7605840" y="2784440"/>
                  <a:ext cx="3021840" cy="1919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1D00FEB7-B963-730D-18DF-CF341389A749}"/>
                    </a:ext>
                  </a:extLst>
                </p14:cNvPr>
                <p14:cNvContentPartPr/>
                <p14:nvPr/>
              </p14:nvContentPartPr>
              <p14:xfrm>
                <a:off x="8494320" y="3665360"/>
                <a:ext cx="264960" cy="471960"/>
              </p14:xfrm>
            </p:contentPart>
          </mc:Choice>
          <mc:Fallback>
            <p:pic>
              <p:nvPicPr>
                <p:cNvPr id="35" name="Ink 34">
                  <a:extLst>
                    <a:ext uri="{FF2B5EF4-FFF2-40B4-BE49-F238E27FC236}">
                      <a16:creationId xmlns:a16="http://schemas.microsoft.com/office/drawing/2014/main" id="{1D00FEB7-B963-730D-18DF-CF341389A749}"/>
                    </a:ext>
                  </a:extLst>
                </p:cNvPr>
                <p:cNvPicPr/>
                <p:nvPr/>
              </p:nvPicPr>
              <p:blipFill>
                <a:blip r:embed="rId6"/>
                <a:stretch>
                  <a:fillRect/>
                </a:stretch>
              </p:blipFill>
              <p:spPr>
                <a:xfrm>
                  <a:off x="8485320" y="3656720"/>
                  <a:ext cx="28260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6" name="Ink 35">
                  <a:extLst>
                    <a:ext uri="{FF2B5EF4-FFF2-40B4-BE49-F238E27FC236}">
                      <a16:creationId xmlns:a16="http://schemas.microsoft.com/office/drawing/2014/main" id="{44ABAF42-7FB1-212E-0EF2-748D9E2B33AA}"/>
                    </a:ext>
                  </a:extLst>
                </p14:cNvPr>
                <p14:cNvContentPartPr/>
                <p14:nvPr/>
              </p14:nvContentPartPr>
              <p14:xfrm>
                <a:off x="8848920" y="3805400"/>
                <a:ext cx="21960" cy="84960"/>
              </p14:xfrm>
            </p:contentPart>
          </mc:Choice>
          <mc:Fallback>
            <p:pic>
              <p:nvPicPr>
                <p:cNvPr id="36" name="Ink 35">
                  <a:extLst>
                    <a:ext uri="{FF2B5EF4-FFF2-40B4-BE49-F238E27FC236}">
                      <a16:creationId xmlns:a16="http://schemas.microsoft.com/office/drawing/2014/main" id="{44ABAF42-7FB1-212E-0EF2-748D9E2B33AA}"/>
                    </a:ext>
                  </a:extLst>
                </p:cNvPr>
                <p:cNvPicPr/>
                <p:nvPr/>
              </p:nvPicPr>
              <p:blipFill>
                <a:blip r:embed="rId8"/>
                <a:stretch>
                  <a:fillRect/>
                </a:stretch>
              </p:blipFill>
              <p:spPr>
                <a:xfrm>
                  <a:off x="8840280" y="3796400"/>
                  <a:ext cx="396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7" name="Ink 36">
                  <a:extLst>
                    <a:ext uri="{FF2B5EF4-FFF2-40B4-BE49-F238E27FC236}">
                      <a16:creationId xmlns:a16="http://schemas.microsoft.com/office/drawing/2014/main" id="{4B7BB123-4724-44CD-97F0-8C13FAACE826}"/>
                    </a:ext>
                  </a:extLst>
                </p14:cNvPr>
                <p14:cNvContentPartPr/>
                <p14:nvPr/>
              </p14:nvContentPartPr>
              <p14:xfrm>
                <a:off x="8842440" y="3614960"/>
                <a:ext cx="165240" cy="286560"/>
              </p14:xfrm>
            </p:contentPart>
          </mc:Choice>
          <mc:Fallback>
            <p:pic>
              <p:nvPicPr>
                <p:cNvPr id="37" name="Ink 36">
                  <a:extLst>
                    <a:ext uri="{FF2B5EF4-FFF2-40B4-BE49-F238E27FC236}">
                      <a16:creationId xmlns:a16="http://schemas.microsoft.com/office/drawing/2014/main" id="{4B7BB123-4724-44CD-97F0-8C13FAACE826}"/>
                    </a:ext>
                  </a:extLst>
                </p:cNvPr>
                <p:cNvPicPr/>
                <p:nvPr/>
              </p:nvPicPr>
              <p:blipFill>
                <a:blip r:embed="rId10"/>
                <a:stretch>
                  <a:fillRect/>
                </a:stretch>
              </p:blipFill>
              <p:spPr>
                <a:xfrm>
                  <a:off x="8833800" y="3605960"/>
                  <a:ext cx="1828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8" name="Ink 37">
                  <a:extLst>
                    <a:ext uri="{FF2B5EF4-FFF2-40B4-BE49-F238E27FC236}">
                      <a16:creationId xmlns:a16="http://schemas.microsoft.com/office/drawing/2014/main" id="{AD86E19A-E496-4C90-3D1E-18093CCBC49A}"/>
                    </a:ext>
                  </a:extLst>
                </p14:cNvPr>
                <p14:cNvContentPartPr/>
                <p14:nvPr/>
              </p14:nvContentPartPr>
              <p14:xfrm>
                <a:off x="8963040" y="3675440"/>
                <a:ext cx="261000" cy="193680"/>
              </p14:xfrm>
            </p:contentPart>
          </mc:Choice>
          <mc:Fallback>
            <p:pic>
              <p:nvPicPr>
                <p:cNvPr id="38" name="Ink 37">
                  <a:extLst>
                    <a:ext uri="{FF2B5EF4-FFF2-40B4-BE49-F238E27FC236}">
                      <a16:creationId xmlns:a16="http://schemas.microsoft.com/office/drawing/2014/main" id="{AD86E19A-E496-4C90-3D1E-18093CCBC49A}"/>
                    </a:ext>
                  </a:extLst>
                </p:cNvPr>
                <p:cNvPicPr/>
                <p:nvPr/>
              </p:nvPicPr>
              <p:blipFill>
                <a:blip r:embed="rId12"/>
                <a:stretch>
                  <a:fillRect/>
                </a:stretch>
              </p:blipFill>
              <p:spPr>
                <a:xfrm>
                  <a:off x="8954040" y="3666800"/>
                  <a:ext cx="278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9" name="Ink 38">
                  <a:extLst>
                    <a:ext uri="{FF2B5EF4-FFF2-40B4-BE49-F238E27FC236}">
                      <a16:creationId xmlns:a16="http://schemas.microsoft.com/office/drawing/2014/main" id="{E028B93C-ADB4-C4D7-6F33-876C243DD9DD}"/>
                    </a:ext>
                  </a:extLst>
                </p14:cNvPr>
                <p14:cNvContentPartPr/>
                <p14:nvPr/>
              </p14:nvContentPartPr>
              <p14:xfrm>
                <a:off x="9214680" y="3733040"/>
                <a:ext cx="164880" cy="117000"/>
              </p14:xfrm>
            </p:contentPart>
          </mc:Choice>
          <mc:Fallback>
            <p:pic>
              <p:nvPicPr>
                <p:cNvPr id="39" name="Ink 38">
                  <a:extLst>
                    <a:ext uri="{FF2B5EF4-FFF2-40B4-BE49-F238E27FC236}">
                      <a16:creationId xmlns:a16="http://schemas.microsoft.com/office/drawing/2014/main" id="{E028B93C-ADB4-C4D7-6F33-876C243DD9DD}"/>
                    </a:ext>
                  </a:extLst>
                </p:cNvPr>
                <p:cNvPicPr/>
                <p:nvPr/>
              </p:nvPicPr>
              <p:blipFill>
                <a:blip r:embed="rId14"/>
                <a:stretch>
                  <a:fillRect/>
                </a:stretch>
              </p:blipFill>
              <p:spPr>
                <a:xfrm>
                  <a:off x="9205680" y="3724400"/>
                  <a:ext cx="1825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0" name="Ink 39">
                  <a:extLst>
                    <a:ext uri="{FF2B5EF4-FFF2-40B4-BE49-F238E27FC236}">
                      <a16:creationId xmlns:a16="http://schemas.microsoft.com/office/drawing/2014/main" id="{39685C37-4CAA-DF1F-133D-288115F01D83}"/>
                    </a:ext>
                  </a:extLst>
                </p14:cNvPr>
                <p14:cNvContentPartPr/>
                <p14:nvPr/>
              </p14:nvContentPartPr>
              <p14:xfrm>
                <a:off x="9460200" y="3731600"/>
                <a:ext cx="133200" cy="134640"/>
              </p14:xfrm>
            </p:contentPart>
          </mc:Choice>
          <mc:Fallback>
            <p:pic>
              <p:nvPicPr>
                <p:cNvPr id="40" name="Ink 39">
                  <a:extLst>
                    <a:ext uri="{FF2B5EF4-FFF2-40B4-BE49-F238E27FC236}">
                      <a16:creationId xmlns:a16="http://schemas.microsoft.com/office/drawing/2014/main" id="{39685C37-4CAA-DF1F-133D-288115F01D83}"/>
                    </a:ext>
                  </a:extLst>
                </p:cNvPr>
                <p:cNvPicPr/>
                <p:nvPr/>
              </p:nvPicPr>
              <p:blipFill>
                <a:blip r:embed="rId16"/>
                <a:stretch>
                  <a:fillRect/>
                </a:stretch>
              </p:blipFill>
              <p:spPr>
                <a:xfrm>
                  <a:off x="9451200" y="3722960"/>
                  <a:ext cx="150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1" name="Ink 40">
                  <a:extLst>
                    <a:ext uri="{FF2B5EF4-FFF2-40B4-BE49-F238E27FC236}">
                      <a16:creationId xmlns:a16="http://schemas.microsoft.com/office/drawing/2014/main" id="{370F5382-3D79-AD84-845C-3CC98E80C7D1}"/>
                    </a:ext>
                  </a:extLst>
                </p14:cNvPr>
                <p14:cNvContentPartPr/>
                <p14:nvPr/>
              </p14:nvContentPartPr>
              <p14:xfrm>
                <a:off x="9638040" y="3667520"/>
                <a:ext cx="196200" cy="231480"/>
              </p14:xfrm>
            </p:contentPart>
          </mc:Choice>
          <mc:Fallback>
            <p:pic>
              <p:nvPicPr>
                <p:cNvPr id="41" name="Ink 40">
                  <a:extLst>
                    <a:ext uri="{FF2B5EF4-FFF2-40B4-BE49-F238E27FC236}">
                      <a16:creationId xmlns:a16="http://schemas.microsoft.com/office/drawing/2014/main" id="{370F5382-3D79-AD84-845C-3CC98E80C7D1}"/>
                    </a:ext>
                  </a:extLst>
                </p:cNvPr>
                <p:cNvPicPr/>
                <p:nvPr/>
              </p:nvPicPr>
              <p:blipFill>
                <a:blip r:embed="rId18"/>
                <a:stretch>
                  <a:fillRect/>
                </a:stretch>
              </p:blipFill>
              <p:spPr>
                <a:xfrm>
                  <a:off x="9629040" y="3658880"/>
                  <a:ext cx="2138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3" name="Ink 82">
                  <a:extLst>
                    <a:ext uri="{FF2B5EF4-FFF2-40B4-BE49-F238E27FC236}">
                      <a16:creationId xmlns:a16="http://schemas.microsoft.com/office/drawing/2014/main" id="{4520D755-3DB8-1DC6-4B1E-7B911177047E}"/>
                    </a:ext>
                  </a:extLst>
                </p14:cNvPr>
                <p14:cNvContentPartPr/>
                <p14:nvPr/>
              </p14:nvContentPartPr>
              <p14:xfrm>
                <a:off x="3972360" y="2092880"/>
                <a:ext cx="131040" cy="103680"/>
              </p14:xfrm>
            </p:contentPart>
          </mc:Choice>
          <mc:Fallback>
            <p:pic>
              <p:nvPicPr>
                <p:cNvPr id="83" name="Ink 82">
                  <a:extLst>
                    <a:ext uri="{FF2B5EF4-FFF2-40B4-BE49-F238E27FC236}">
                      <a16:creationId xmlns:a16="http://schemas.microsoft.com/office/drawing/2014/main" id="{4520D755-3DB8-1DC6-4B1E-7B911177047E}"/>
                    </a:ext>
                  </a:extLst>
                </p:cNvPr>
                <p:cNvPicPr/>
                <p:nvPr/>
              </p:nvPicPr>
              <p:blipFill>
                <a:blip r:embed="rId20"/>
                <a:stretch>
                  <a:fillRect/>
                </a:stretch>
              </p:blipFill>
              <p:spPr>
                <a:xfrm>
                  <a:off x="3963360" y="2083880"/>
                  <a:ext cx="1486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4" name="Ink 83">
                  <a:extLst>
                    <a:ext uri="{FF2B5EF4-FFF2-40B4-BE49-F238E27FC236}">
                      <a16:creationId xmlns:a16="http://schemas.microsoft.com/office/drawing/2014/main" id="{5118B26D-9A46-4051-A9E9-FEEB3197F4A0}"/>
                    </a:ext>
                  </a:extLst>
                </p14:cNvPr>
                <p14:cNvContentPartPr/>
                <p14:nvPr/>
              </p14:nvContentPartPr>
              <p14:xfrm>
                <a:off x="3981000" y="2246600"/>
                <a:ext cx="86400" cy="42840"/>
              </p14:xfrm>
            </p:contentPart>
          </mc:Choice>
          <mc:Fallback>
            <p:pic>
              <p:nvPicPr>
                <p:cNvPr id="84" name="Ink 83">
                  <a:extLst>
                    <a:ext uri="{FF2B5EF4-FFF2-40B4-BE49-F238E27FC236}">
                      <a16:creationId xmlns:a16="http://schemas.microsoft.com/office/drawing/2014/main" id="{5118B26D-9A46-4051-A9E9-FEEB3197F4A0}"/>
                    </a:ext>
                  </a:extLst>
                </p:cNvPr>
                <p:cNvPicPr/>
                <p:nvPr/>
              </p:nvPicPr>
              <p:blipFill>
                <a:blip r:embed="rId22"/>
                <a:stretch>
                  <a:fillRect/>
                </a:stretch>
              </p:blipFill>
              <p:spPr>
                <a:xfrm>
                  <a:off x="3972000" y="2237960"/>
                  <a:ext cx="1040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5" name="Ink 84">
                  <a:extLst>
                    <a:ext uri="{FF2B5EF4-FFF2-40B4-BE49-F238E27FC236}">
                      <a16:creationId xmlns:a16="http://schemas.microsoft.com/office/drawing/2014/main" id="{4DF12F05-FA1A-41D6-03D5-6DC298A7B307}"/>
                    </a:ext>
                  </a:extLst>
                </p14:cNvPr>
                <p14:cNvContentPartPr/>
                <p14:nvPr/>
              </p14:nvContentPartPr>
              <p14:xfrm>
                <a:off x="4029600" y="2263880"/>
                <a:ext cx="42840" cy="142920"/>
              </p14:xfrm>
            </p:contentPart>
          </mc:Choice>
          <mc:Fallback>
            <p:pic>
              <p:nvPicPr>
                <p:cNvPr id="85" name="Ink 84">
                  <a:extLst>
                    <a:ext uri="{FF2B5EF4-FFF2-40B4-BE49-F238E27FC236}">
                      <a16:creationId xmlns:a16="http://schemas.microsoft.com/office/drawing/2014/main" id="{4DF12F05-FA1A-41D6-03D5-6DC298A7B307}"/>
                    </a:ext>
                  </a:extLst>
                </p:cNvPr>
                <p:cNvPicPr/>
                <p:nvPr/>
              </p:nvPicPr>
              <p:blipFill>
                <a:blip r:embed="rId24"/>
                <a:stretch>
                  <a:fillRect/>
                </a:stretch>
              </p:blipFill>
              <p:spPr>
                <a:xfrm>
                  <a:off x="4020960" y="2255240"/>
                  <a:ext cx="604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7" name="Ink 86">
                  <a:extLst>
                    <a:ext uri="{FF2B5EF4-FFF2-40B4-BE49-F238E27FC236}">
                      <a16:creationId xmlns:a16="http://schemas.microsoft.com/office/drawing/2014/main" id="{8C765E22-66C5-EA20-6E9D-9E797FB36D2D}"/>
                    </a:ext>
                  </a:extLst>
                </p14:cNvPr>
                <p14:cNvContentPartPr/>
                <p14:nvPr/>
              </p14:nvContentPartPr>
              <p14:xfrm>
                <a:off x="4094040" y="2153720"/>
                <a:ext cx="519840" cy="11160"/>
              </p14:xfrm>
            </p:contentPart>
          </mc:Choice>
          <mc:Fallback>
            <p:pic>
              <p:nvPicPr>
                <p:cNvPr id="87" name="Ink 86">
                  <a:extLst>
                    <a:ext uri="{FF2B5EF4-FFF2-40B4-BE49-F238E27FC236}">
                      <a16:creationId xmlns:a16="http://schemas.microsoft.com/office/drawing/2014/main" id="{8C765E22-66C5-EA20-6E9D-9E797FB36D2D}"/>
                    </a:ext>
                  </a:extLst>
                </p:cNvPr>
                <p:cNvPicPr/>
                <p:nvPr/>
              </p:nvPicPr>
              <p:blipFill>
                <a:blip r:embed="rId26"/>
                <a:stretch>
                  <a:fillRect/>
                </a:stretch>
              </p:blipFill>
              <p:spPr>
                <a:xfrm>
                  <a:off x="4085400" y="2145080"/>
                  <a:ext cx="537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9" name="Ink 88">
                  <a:extLst>
                    <a:ext uri="{FF2B5EF4-FFF2-40B4-BE49-F238E27FC236}">
                      <a16:creationId xmlns:a16="http://schemas.microsoft.com/office/drawing/2014/main" id="{81CECB7E-6417-D138-9F54-0FF1CAA954BE}"/>
                    </a:ext>
                  </a:extLst>
                </p14:cNvPr>
                <p14:cNvContentPartPr/>
                <p14:nvPr/>
              </p14:nvContentPartPr>
              <p14:xfrm>
                <a:off x="4613880" y="2091440"/>
                <a:ext cx="153360" cy="131760"/>
              </p14:xfrm>
            </p:contentPart>
          </mc:Choice>
          <mc:Fallback>
            <p:pic>
              <p:nvPicPr>
                <p:cNvPr id="89" name="Ink 88">
                  <a:extLst>
                    <a:ext uri="{FF2B5EF4-FFF2-40B4-BE49-F238E27FC236}">
                      <a16:creationId xmlns:a16="http://schemas.microsoft.com/office/drawing/2014/main" id="{81CECB7E-6417-D138-9F54-0FF1CAA954BE}"/>
                    </a:ext>
                  </a:extLst>
                </p:cNvPr>
                <p:cNvPicPr/>
                <p:nvPr/>
              </p:nvPicPr>
              <p:blipFill>
                <a:blip r:embed="rId28"/>
                <a:stretch>
                  <a:fillRect/>
                </a:stretch>
              </p:blipFill>
              <p:spPr>
                <a:xfrm>
                  <a:off x="4605240" y="2082440"/>
                  <a:ext cx="1710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0" name="Ink 89">
                  <a:extLst>
                    <a:ext uri="{FF2B5EF4-FFF2-40B4-BE49-F238E27FC236}">
                      <a16:creationId xmlns:a16="http://schemas.microsoft.com/office/drawing/2014/main" id="{2383D06E-115E-EA41-C552-8825827FEA66}"/>
                    </a:ext>
                  </a:extLst>
                </p14:cNvPr>
                <p14:cNvContentPartPr/>
                <p14:nvPr/>
              </p14:nvContentPartPr>
              <p14:xfrm>
                <a:off x="4683360" y="2285840"/>
                <a:ext cx="10080" cy="120960"/>
              </p14:xfrm>
            </p:contentPart>
          </mc:Choice>
          <mc:Fallback>
            <p:pic>
              <p:nvPicPr>
                <p:cNvPr id="90" name="Ink 89">
                  <a:extLst>
                    <a:ext uri="{FF2B5EF4-FFF2-40B4-BE49-F238E27FC236}">
                      <a16:creationId xmlns:a16="http://schemas.microsoft.com/office/drawing/2014/main" id="{2383D06E-115E-EA41-C552-8825827FEA66}"/>
                    </a:ext>
                  </a:extLst>
                </p:cNvPr>
                <p:cNvPicPr/>
                <p:nvPr/>
              </p:nvPicPr>
              <p:blipFill>
                <a:blip r:embed="rId30"/>
                <a:stretch>
                  <a:fillRect/>
                </a:stretch>
              </p:blipFill>
              <p:spPr>
                <a:xfrm>
                  <a:off x="4674360" y="2276840"/>
                  <a:ext cx="277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1" name="Ink 90">
                  <a:extLst>
                    <a:ext uri="{FF2B5EF4-FFF2-40B4-BE49-F238E27FC236}">
                      <a16:creationId xmlns:a16="http://schemas.microsoft.com/office/drawing/2014/main" id="{80CB2392-537B-7624-C13E-73DCD41B05B1}"/>
                    </a:ext>
                  </a:extLst>
                </p14:cNvPr>
                <p14:cNvContentPartPr/>
                <p14:nvPr/>
              </p14:nvContentPartPr>
              <p14:xfrm>
                <a:off x="4625040" y="2275760"/>
                <a:ext cx="106200" cy="43560"/>
              </p14:xfrm>
            </p:contentPart>
          </mc:Choice>
          <mc:Fallback>
            <p:pic>
              <p:nvPicPr>
                <p:cNvPr id="91" name="Ink 90">
                  <a:extLst>
                    <a:ext uri="{FF2B5EF4-FFF2-40B4-BE49-F238E27FC236}">
                      <a16:creationId xmlns:a16="http://schemas.microsoft.com/office/drawing/2014/main" id="{80CB2392-537B-7624-C13E-73DCD41B05B1}"/>
                    </a:ext>
                  </a:extLst>
                </p:cNvPr>
                <p:cNvPicPr/>
                <p:nvPr/>
              </p:nvPicPr>
              <p:blipFill>
                <a:blip r:embed="rId32"/>
                <a:stretch>
                  <a:fillRect/>
                </a:stretch>
              </p:blipFill>
              <p:spPr>
                <a:xfrm>
                  <a:off x="4616400" y="2266760"/>
                  <a:ext cx="1238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3" name="Ink 92">
                  <a:extLst>
                    <a:ext uri="{FF2B5EF4-FFF2-40B4-BE49-F238E27FC236}">
                      <a16:creationId xmlns:a16="http://schemas.microsoft.com/office/drawing/2014/main" id="{1D99FFDC-29F8-158A-3DD1-87C741082D73}"/>
                    </a:ext>
                  </a:extLst>
                </p14:cNvPr>
                <p14:cNvContentPartPr/>
                <p14:nvPr/>
              </p14:nvContentPartPr>
              <p14:xfrm>
                <a:off x="4775160" y="2151920"/>
                <a:ext cx="674280" cy="12600"/>
              </p14:xfrm>
            </p:contentPart>
          </mc:Choice>
          <mc:Fallback>
            <p:pic>
              <p:nvPicPr>
                <p:cNvPr id="93" name="Ink 92">
                  <a:extLst>
                    <a:ext uri="{FF2B5EF4-FFF2-40B4-BE49-F238E27FC236}">
                      <a16:creationId xmlns:a16="http://schemas.microsoft.com/office/drawing/2014/main" id="{1D99FFDC-29F8-158A-3DD1-87C741082D73}"/>
                    </a:ext>
                  </a:extLst>
                </p:cNvPr>
                <p:cNvPicPr/>
                <p:nvPr/>
              </p:nvPicPr>
              <p:blipFill>
                <a:blip r:embed="rId34"/>
                <a:stretch>
                  <a:fillRect/>
                </a:stretch>
              </p:blipFill>
              <p:spPr>
                <a:xfrm>
                  <a:off x="4766520" y="2143280"/>
                  <a:ext cx="6919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4" name="Ink 93">
                  <a:extLst>
                    <a:ext uri="{FF2B5EF4-FFF2-40B4-BE49-F238E27FC236}">
                      <a16:creationId xmlns:a16="http://schemas.microsoft.com/office/drawing/2014/main" id="{DC114BC2-C5BD-FEA9-5F28-3A5EE6DD8895}"/>
                    </a:ext>
                  </a:extLst>
                </p14:cNvPr>
                <p14:cNvContentPartPr/>
                <p14:nvPr/>
              </p14:nvContentPartPr>
              <p14:xfrm>
                <a:off x="5425320" y="2113040"/>
                <a:ext cx="110160" cy="112680"/>
              </p14:xfrm>
            </p:contentPart>
          </mc:Choice>
          <mc:Fallback>
            <p:pic>
              <p:nvPicPr>
                <p:cNvPr id="94" name="Ink 93">
                  <a:extLst>
                    <a:ext uri="{FF2B5EF4-FFF2-40B4-BE49-F238E27FC236}">
                      <a16:creationId xmlns:a16="http://schemas.microsoft.com/office/drawing/2014/main" id="{DC114BC2-C5BD-FEA9-5F28-3A5EE6DD8895}"/>
                    </a:ext>
                  </a:extLst>
                </p:cNvPr>
                <p:cNvPicPr/>
                <p:nvPr/>
              </p:nvPicPr>
              <p:blipFill>
                <a:blip r:embed="rId36"/>
                <a:stretch>
                  <a:fillRect/>
                </a:stretch>
              </p:blipFill>
              <p:spPr>
                <a:xfrm>
                  <a:off x="5416680" y="2104400"/>
                  <a:ext cx="127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5" name="Ink 94">
                  <a:extLst>
                    <a:ext uri="{FF2B5EF4-FFF2-40B4-BE49-F238E27FC236}">
                      <a16:creationId xmlns:a16="http://schemas.microsoft.com/office/drawing/2014/main" id="{1E180C54-EA2A-73AF-5F7C-24B7DFA42AB8}"/>
                    </a:ext>
                  </a:extLst>
                </p14:cNvPr>
                <p14:cNvContentPartPr/>
                <p14:nvPr/>
              </p14:nvContentPartPr>
              <p14:xfrm>
                <a:off x="5445840" y="2312840"/>
                <a:ext cx="48960" cy="106560"/>
              </p14:xfrm>
            </p:contentPart>
          </mc:Choice>
          <mc:Fallback>
            <p:pic>
              <p:nvPicPr>
                <p:cNvPr id="95" name="Ink 94">
                  <a:extLst>
                    <a:ext uri="{FF2B5EF4-FFF2-40B4-BE49-F238E27FC236}">
                      <a16:creationId xmlns:a16="http://schemas.microsoft.com/office/drawing/2014/main" id="{1E180C54-EA2A-73AF-5F7C-24B7DFA42AB8}"/>
                    </a:ext>
                  </a:extLst>
                </p:cNvPr>
                <p:cNvPicPr/>
                <p:nvPr/>
              </p:nvPicPr>
              <p:blipFill>
                <a:blip r:embed="rId38"/>
                <a:stretch>
                  <a:fillRect/>
                </a:stretch>
              </p:blipFill>
              <p:spPr>
                <a:xfrm>
                  <a:off x="5436840" y="2304200"/>
                  <a:ext cx="666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6" name="Ink 95">
                  <a:extLst>
                    <a:ext uri="{FF2B5EF4-FFF2-40B4-BE49-F238E27FC236}">
                      <a16:creationId xmlns:a16="http://schemas.microsoft.com/office/drawing/2014/main" id="{CD4D6B47-360B-E329-CD08-4E7C83AED15E}"/>
                    </a:ext>
                  </a:extLst>
                </p14:cNvPr>
                <p14:cNvContentPartPr/>
                <p14:nvPr/>
              </p14:nvContentPartPr>
              <p14:xfrm>
                <a:off x="5406600" y="2285840"/>
                <a:ext cx="82800" cy="58680"/>
              </p14:xfrm>
            </p:contentPart>
          </mc:Choice>
          <mc:Fallback>
            <p:pic>
              <p:nvPicPr>
                <p:cNvPr id="96" name="Ink 95">
                  <a:extLst>
                    <a:ext uri="{FF2B5EF4-FFF2-40B4-BE49-F238E27FC236}">
                      <a16:creationId xmlns:a16="http://schemas.microsoft.com/office/drawing/2014/main" id="{CD4D6B47-360B-E329-CD08-4E7C83AED15E}"/>
                    </a:ext>
                  </a:extLst>
                </p:cNvPr>
                <p:cNvPicPr/>
                <p:nvPr/>
              </p:nvPicPr>
              <p:blipFill>
                <a:blip r:embed="rId40"/>
                <a:stretch>
                  <a:fillRect/>
                </a:stretch>
              </p:blipFill>
              <p:spPr>
                <a:xfrm>
                  <a:off x="5397960" y="2276840"/>
                  <a:ext cx="1004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8" name="Ink 97">
                  <a:extLst>
                    <a:ext uri="{FF2B5EF4-FFF2-40B4-BE49-F238E27FC236}">
                      <a16:creationId xmlns:a16="http://schemas.microsoft.com/office/drawing/2014/main" id="{55D6EBAA-51B3-C7AB-3E0B-EA97127770C1}"/>
                    </a:ext>
                  </a:extLst>
                </p14:cNvPr>
                <p14:cNvContentPartPr/>
                <p14:nvPr/>
              </p14:nvContentPartPr>
              <p14:xfrm>
                <a:off x="5516760" y="2169920"/>
                <a:ext cx="470880" cy="14400"/>
              </p14:xfrm>
            </p:contentPart>
          </mc:Choice>
          <mc:Fallback>
            <p:pic>
              <p:nvPicPr>
                <p:cNvPr id="98" name="Ink 97">
                  <a:extLst>
                    <a:ext uri="{FF2B5EF4-FFF2-40B4-BE49-F238E27FC236}">
                      <a16:creationId xmlns:a16="http://schemas.microsoft.com/office/drawing/2014/main" id="{55D6EBAA-51B3-C7AB-3E0B-EA97127770C1}"/>
                    </a:ext>
                  </a:extLst>
                </p:cNvPr>
                <p:cNvPicPr/>
                <p:nvPr/>
              </p:nvPicPr>
              <p:blipFill>
                <a:blip r:embed="rId42"/>
                <a:stretch>
                  <a:fillRect/>
                </a:stretch>
              </p:blipFill>
              <p:spPr>
                <a:xfrm>
                  <a:off x="5508120" y="2161280"/>
                  <a:ext cx="4885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9" name="Ink 98">
                  <a:extLst>
                    <a:ext uri="{FF2B5EF4-FFF2-40B4-BE49-F238E27FC236}">
                      <a16:creationId xmlns:a16="http://schemas.microsoft.com/office/drawing/2014/main" id="{3C00D052-0C89-4042-D05E-AD26889891D6}"/>
                    </a:ext>
                  </a:extLst>
                </p14:cNvPr>
                <p14:cNvContentPartPr/>
                <p14:nvPr/>
              </p14:nvContentPartPr>
              <p14:xfrm>
                <a:off x="5999160" y="2111600"/>
                <a:ext cx="146520" cy="115200"/>
              </p14:xfrm>
            </p:contentPart>
          </mc:Choice>
          <mc:Fallback>
            <p:pic>
              <p:nvPicPr>
                <p:cNvPr id="99" name="Ink 98">
                  <a:extLst>
                    <a:ext uri="{FF2B5EF4-FFF2-40B4-BE49-F238E27FC236}">
                      <a16:creationId xmlns:a16="http://schemas.microsoft.com/office/drawing/2014/main" id="{3C00D052-0C89-4042-D05E-AD26889891D6}"/>
                    </a:ext>
                  </a:extLst>
                </p:cNvPr>
                <p:cNvPicPr/>
                <p:nvPr/>
              </p:nvPicPr>
              <p:blipFill>
                <a:blip r:embed="rId44"/>
                <a:stretch>
                  <a:fillRect/>
                </a:stretch>
              </p:blipFill>
              <p:spPr>
                <a:xfrm>
                  <a:off x="5990160" y="2102600"/>
                  <a:ext cx="1641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90A437D1-5E73-D23B-E209-C6BE725F5E2B}"/>
                    </a:ext>
                  </a:extLst>
                </p14:cNvPr>
                <p14:cNvContentPartPr/>
                <p14:nvPr/>
              </p14:nvContentPartPr>
              <p14:xfrm>
                <a:off x="6105720" y="2163800"/>
                <a:ext cx="623880" cy="21240"/>
              </p14:xfrm>
            </p:contentPart>
          </mc:Choice>
          <mc:Fallback>
            <p:pic>
              <p:nvPicPr>
                <p:cNvPr id="101" name="Ink 100">
                  <a:extLst>
                    <a:ext uri="{FF2B5EF4-FFF2-40B4-BE49-F238E27FC236}">
                      <a16:creationId xmlns:a16="http://schemas.microsoft.com/office/drawing/2014/main" id="{90A437D1-5E73-D23B-E209-C6BE725F5E2B}"/>
                    </a:ext>
                  </a:extLst>
                </p:cNvPr>
                <p:cNvPicPr/>
                <p:nvPr/>
              </p:nvPicPr>
              <p:blipFill>
                <a:blip r:embed="rId46"/>
                <a:stretch>
                  <a:fillRect/>
                </a:stretch>
              </p:blipFill>
              <p:spPr>
                <a:xfrm>
                  <a:off x="6097080" y="2155160"/>
                  <a:ext cx="641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06B65F7B-18C4-4832-1583-3E3BDE4C0A1B}"/>
                    </a:ext>
                  </a:extLst>
                </p14:cNvPr>
                <p14:cNvContentPartPr/>
                <p14:nvPr/>
              </p14:nvContentPartPr>
              <p14:xfrm>
                <a:off x="6687120" y="2110520"/>
                <a:ext cx="183240" cy="126720"/>
              </p14:xfrm>
            </p:contentPart>
          </mc:Choice>
          <mc:Fallback>
            <p:pic>
              <p:nvPicPr>
                <p:cNvPr id="102" name="Ink 101">
                  <a:extLst>
                    <a:ext uri="{FF2B5EF4-FFF2-40B4-BE49-F238E27FC236}">
                      <a16:creationId xmlns:a16="http://schemas.microsoft.com/office/drawing/2014/main" id="{06B65F7B-18C4-4832-1583-3E3BDE4C0A1B}"/>
                    </a:ext>
                  </a:extLst>
                </p:cNvPr>
                <p:cNvPicPr/>
                <p:nvPr/>
              </p:nvPicPr>
              <p:blipFill>
                <a:blip r:embed="rId48"/>
                <a:stretch>
                  <a:fillRect/>
                </a:stretch>
              </p:blipFill>
              <p:spPr>
                <a:xfrm>
                  <a:off x="6678120" y="2101520"/>
                  <a:ext cx="200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4" name="Ink 103">
                  <a:extLst>
                    <a:ext uri="{FF2B5EF4-FFF2-40B4-BE49-F238E27FC236}">
                      <a16:creationId xmlns:a16="http://schemas.microsoft.com/office/drawing/2014/main" id="{278822E0-BCEF-1D3E-33B7-DF8BF56A15C3}"/>
                    </a:ext>
                  </a:extLst>
                </p14:cNvPr>
                <p14:cNvContentPartPr/>
                <p14:nvPr/>
              </p14:nvContentPartPr>
              <p14:xfrm>
                <a:off x="6055320" y="2285840"/>
                <a:ext cx="10800" cy="121320"/>
              </p14:xfrm>
            </p:contentPart>
          </mc:Choice>
          <mc:Fallback>
            <p:pic>
              <p:nvPicPr>
                <p:cNvPr id="104" name="Ink 103">
                  <a:extLst>
                    <a:ext uri="{FF2B5EF4-FFF2-40B4-BE49-F238E27FC236}">
                      <a16:creationId xmlns:a16="http://schemas.microsoft.com/office/drawing/2014/main" id="{278822E0-BCEF-1D3E-33B7-DF8BF56A15C3}"/>
                    </a:ext>
                  </a:extLst>
                </p:cNvPr>
                <p:cNvPicPr/>
                <p:nvPr/>
              </p:nvPicPr>
              <p:blipFill>
                <a:blip r:embed="rId50"/>
                <a:stretch>
                  <a:fillRect/>
                </a:stretch>
              </p:blipFill>
              <p:spPr>
                <a:xfrm>
                  <a:off x="6046680" y="2276840"/>
                  <a:ext cx="284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5" name="Ink 104">
                  <a:extLst>
                    <a:ext uri="{FF2B5EF4-FFF2-40B4-BE49-F238E27FC236}">
                      <a16:creationId xmlns:a16="http://schemas.microsoft.com/office/drawing/2014/main" id="{63DF96C4-2BB7-BA04-286E-B7992339CF2F}"/>
                    </a:ext>
                  </a:extLst>
                </p14:cNvPr>
                <p14:cNvContentPartPr/>
                <p14:nvPr/>
              </p14:nvContentPartPr>
              <p14:xfrm>
                <a:off x="6018960" y="2275760"/>
                <a:ext cx="70560" cy="29880"/>
              </p14:xfrm>
            </p:contentPart>
          </mc:Choice>
          <mc:Fallback>
            <p:pic>
              <p:nvPicPr>
                <p:cNvPr id="105" name="Ink 104">
                  <a:extLst>
                    <a:ext uri="{FF2B5EF4-FFF2-40B4-BE49-F238E27FC236}">
                      <a16:creationId xmlns:a16="http://schemas.microsoft.com/office/drawing/2014/main" id="{63DF96C4-2BB7-BA04-286E-B7992339CF2F}"/>
                    </a:ext>
                  </a:extLst>
                </p:cNvPr>
                <p:cNvPicPr/>
                <p:nvPr/>
              </p:nvPicPr>
              <p:blipFill>
                <a:blip r:embed="rId52"/>
                <a:stretch>
                  <a:fillRect/>
                </a:stretch>
              </p:blipFill>
              <p:spPr>
                <a:xfrm>
                  <a:off x="6010320" y="2266760"/>
                  <a:ext cx="88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7" name="Ink 106">
                  <a:extLst>
                    <a:ext uri="{FF2B5EF4-FFF2-40B4-BE49-F238E27FC236}">
                      <a16:creationId xmlns:a16="http://schemas.microsoft.com/office/drawing/2014/main" id="{0016C2B0-CFA3-9BEF-CA79-33B97BF64CBD}"/>
                    </a:ext>
                  </a:extLst>
                </p14:cNvPr>
                <p14:cNvContentPartPr/>
                <p14:nvPr/>
              </p14:nvContentPartPr>
              <p14:xfrm>
                <a:off x="6756240" y="2326520"/>
                <a:ext cx="19800" cy="100440"/>
              </p14:xfrm>
            </p:contentPart>
          </mc:Choice>
          <mc:Fallback>
            <p:pic>
              <p:nvPicPr>
                <p:cNvPr id="107" name="Ink 106">
                  <a:extLst>
                    <a:ext uri="{FF2B5EF4-FFF2-40B4-BE49-F238E27FC236}">
                      <a16:creationId xmlns:a16="http://schemas.microsoft.com/office/drawing/2014/main" id="{0016C2B0-CFA3-9BEF-CA79-33B97BF64CBD}"/>
                    </a:ext>
                  </a:extLst>
                </p:cNvPr>
                <p:cNvPicPr/>
                <p:nvPr/>
              </p:nvPicPr>
              <p:blipFill>
                <a:blip r:embed="rId54"/>
                <a:stretch>
                  <a:fillRect/>
                </a:stretch>
              </p:blipFill>
              <p:spPr>
                <a:xfrm>
                  <a:off x="6747240" y="2317880"/>
                  <a:ext cx="374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8" name="Ink 107">
                  <a:extLst>
                    <a:ext uri="{FF2B5EF4-FFF2-40B4-BE49-F238E27FC236}">
                      <a16:creationId xmlns:a16="http://schemas.microsoft.com/office/drawing/2014/main" id="{2E830B5E-24BD-98AA-DF13-01487A5CD5F8}"/>
                    </a:ext>
                  </a:extLst>
                </p14:cNvPr>
                <p14:cNvContentPartPr/>
                <p14:nvPr/>
              </p14:nvContentPartPr>
              <p14:xfrm>
                <a:off x="6674160" y="2306360"/>
                <a:ext cx="122040" cy="46080"/>
              </p14:xfrm>
            </p:contentPart>
          </mc:Choice>
          <mc:Fallback>
            <p:pic>
              <p:nvPicPr>
                <p:cNvPr id="108" name="Ink 107">
                  <a:extLst>
                    <a:ext uri="{FF2B5EF4-FFF2-40B4-BE49-F238E27FC236}">
                      <a16:creationId xmlns:a16="http://schemas.microsoft.com/office/drawing/2014/main" id="{2E830B5E-24BD-98AA-DF13-01487A5CD5F8}"/>
                    </a:ext>
                  </a:extLst>
                </p:cNvPr>
                <p:cNvPicPr/>
                <p:nvPr/>
              </p:nvPicPr>
              <p:blipFill>
                <a:blip r:embed="rId56"/>
                <a:stretch>
                  <a:fillRect/>
                </a:stretch>
              </p:blipFill>
              <p:spPr>
                <a:xfrm>
                  <a:off x="6665160" y="2297720"/>
                  <a:ext cx="1396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0" name="Ink 109">
                  <a:extLst>
                    <a:ext uri="{FF2B5EF4-FFF2-40B4-BE49-F238E27FC236}">
                      <a16:creationId xmlns:a16="http://schemas.microsoft.com/office/drawing/2014/main" id="{092928D9-E92D-8AE9-F298-F7186AA3FA7D}"/>
                    </a:ext>
                  </a:extLst>
                </p14:cNvPr>
                <p14:cNvContentPartPr/>
                <p14:nvPr/>
              </p14:nvContentPartPr>
              <p14:xfrm>
                <a:off x="6267360" y="1857800"/>
                <a:ext cx="519840" cy="155160"/>
              </p14:xfrm>
            </p:contentPart>
          </mc:Choice>
          <mc:Fallback>
            <p:pic>
              <p:nvPicPr>
                <p:cNvPr id="110" name="Ink 109">
                  <a:extLst>
                    <a:ext uri="{FF2B5EF4-FFF2-40B4-BE49-F238E27FC236}">
                      <a16:creationId xmlns:a16="http://schemas.microsoft.com/office/drawing/2014/main" id="{092928D9-E92D-8AE9-F298-F7186AA3FA7D}"/>
                    </a:ext>
                  </a:extLst>
                </p:cNvPr>
                <p:cNvPicPr/>
                <p:nvPr/>
              </p:nvPicPr>
              <p:blipFill>
                <a:blip r:embed="rId58"/>
                <a:stretch>
                  <a:fillRect/>
                </a:stretch>
              </p:blipFill>
              <p:spPr>
                <a:xfrm>
                  <a:off x="6258720" y="1849160"/>
                  <a:ext cx="5374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1" name="Ink 110">
                  <a:extLst>
                    <a:ext uri="{FF2B5EF4-FFF2-40B4-BE49-F238E27FC236}">
                      <a16:creationId xmlns:a16="http://schemas.microsoft.com/office/drawing/2014/main" id="{2A34FB39-9129-F041-7D31-E3A15A725827}"/>
                    </a:ext>
                  </a:extLst>
                </p14:cNvPr>
                <p14:cNvContentPartPr/>
                <p14:nvPr/>
              </p14:nvContentPartPr>
              <p14:xfrm>
                <a:off x="6217320" y="1930160"/>
                <a:ext cx="90360" cy="93240"/>
              </p14:xfrm>
            </p:contentPart>
          </mc:Choice>
          <mc:Fallback>
            <p:pic>
              <p:nvPicPr>
                <p:cNvPr id="111" name="Ink 110">
                  <a:extLst>
                    <a:ext uri="{FF2B5EF4-FFF2-40B4-BE49-F238E27FC236}">
                      <a16:creationId xmlns:a16="http://schemas.microsoft.com/office/drawing/2014/main" id="{2A34FB39-9129-F041-7D31-E3A15A725827}"/>
                    </a:ext>
                  </a:extLst>
                </p:cNvPr>
                <p:cNvPicPr/>
                <p:nvPr/>
              </p:nvPicPr>
              <p:blipFill>
                <a:blip r:embed="rId60"/>
                <a:stretch>
                  <a:fillRect/>
                </a:stretch>
              </p:blipFill>
              <p:spPr>
                <a:xfrm>
                  <a:off x="6208680" y="1921160"/>
                  <a:ext cx="1080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2" name="Ink 111">
                  <a:extLst>
                    <a:ext uri="{FF2B5EF4-FFF2-40B4-BE49-F238E27FC236}">
                      <a16:creationId xmlns:a16="http://schemas.microsoft.com/office/drawing/2014/main" id="{764164DC-339A-10B6-B615-85C2441EE26B}"/>
                    </a:ext>
                  </a:extLst>
                </p14:cNvPr>
                <p14:cNvContentPartPr/>
                <p14:nvPr/>
              </p14:nvContentPartPr>
              <p14:xfrm>
                <a:off x="5587680" y="1596080"/>
                <a:ext cx="1270800" cy="405720"/>
              </p14:xfrm>
            </p:contentPart>
          </mc:Choice>
          <mc:Fallback>
            <p:pic>
              <p:nvPicPr>
                <p:cNvPr id="112" name="Ink 111">
                  <a:extLst>
                    <a:ext uri="{FF2B5EF4-FFF2-40B4-BE49-F238E27FC236}">
                      <a16:creationId xmlns:a16="http://schemas.microsoft.com/office/drawing/2014/main" id="{764164DC-339A-10B6-B615-85C2441EE26B}"/>
                    </a:ext>
                  </a:extLst>
                </p:cNvPr>
                <p:cNvPicPr/>
                <p:nvPr/>
              </p:nvPicPr>
              <p:blipFill>
                <a:blip r:embed="rId62"/>
                <a:stretch>
                  <a:fillRect/>
                </a:stretch>
              </p:blipFill>
              <p:spPr>
                <a:xfrm>
                  <a:off x="5578680" y="1587080"/>
                  <a:ext cx="12884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3" name="Ink 112">
                  <a:extLst>
                    <a:ext uri="{FF2B5EF4-FFF2-40B4-BE49-F238E27FC236}">
                      <a16:creationId xmlns:a16="http://schemas.microsoft.com/office/drawing/2014/main" id="{2E4A7E20-0918-D3B4-9B6C-EAECB7B41355}"/>
                    </a:ext>
                  </a:extLst>
                </p14:cNvPr>
                <p14:cNvContentPartPr/>
                <p14:nvPr/>
              </p14:nvContentPartPr>
              <p14:xfrm>
                <a:off x="5536200" y="1798040"/>
                <a:ext cx="111960" cy="120600"/>
              </p14:xfrm>
            </p:contentPart>
          </mc:Choice>
          <mc:Fallback>
            <p:pic>
              <p:nvPicPr>
                <p:cNvPr id="113" name="Ink 112">
                  <a:extLst>
                    <a:ext uri="{FF2B5EF4-FFF2-40B4-BE49-F238E27FC236}">
                      <a16:creationId xmlns:a16="http://schemas.microsoft.com/office/drawing/2014/main" id="{2E4A7E20-0918-D3B4-9B6C-EAECB7B41355}"/>
                    </a:ext>
                  </a:extLst>
                </p:cNvPr>
                <p:cNvPicPr/>
                <p:nvPr/>
              </p:nvPicPr>
              <p:blipFill>
                <a:blip r:embed="rId64"/>
                <a:stretch>
                  <a:fillRect/>
                </a:stretch>
              </p:blipFill>
              <p:spPr>
                <a:xfrm>
                  <a:off x="5527200" y="1789400"/>
                  <a:ext cx="129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5" name="Ink 114">
                  <a:extLst>
                    <a:ext uri="{FF2B5EF4-FFF2-40B4-BE49-F238E27FC236}">
                      <a16:creationId xmlns:a16="http://schemas.microsoft.com/office/drawing/2014/main" id="{66C011BB-78E3-D6AB-2FF9-395BA79A923C}"/>
                    </a:ext>
                  </a:extLst>
                </p14:cNvPr>
                <p14:cNvContentPartPr/>
                <p14:nvPr/>
              </p14:nvContentPartPr>
              <p14:xfrm>
                <a:off x="4654200" y="2346680"/>
                <a:ext cx="2041560" cy="327600"/>
              </p14:xfrm>
            </p:contentPart>
          </mc:Choice>
          <mc:Fallback>
            <p:pic>
              <p:nvPicPr>
                <p:cNvPr id="115" name="Ink 114">
                  <a:extLst>
                    <a:ext uri="{FF2B5EF4-FFF2-40B4-BE49-F238E27FC236}">
                      <a16:creationId xmlns:a16="http://schemas.microsoft.com/office/drawing/2014/main" id="{66C011BB-78E3-D6AB-2FF9-395BA79A923C}"/>
                    </a:ext>
                  </a:extLst>
                </p:cNvPr>
                <p:cNvPicPr/>
                <p:nvPr/>
              </p:nvPicPr>
              <p:blipFill>
                <a:blip r:embed="rId66"/>
                <a:stretch>
                  <a:fillRect/>
                </a:stretch>
              </p:blipFill>
              <p:spPr>
                <a:xfrm>
                  <a:off x="4645200" y="2338040"/>
                  <a:ext cx="20592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7" name="Ink 116">
                  <a:extLst>
                    <a:ext uri="{FF2B5EF4-FFF2-40B4-BE49-F238E27FC236}">
                      <a16:creationId xmlns:a16="http://schemas.microsoft.com/office/drawing/2014/main" id="{727BC77E-719E-3E95-1126-9A303AFC3769}"/>
                    </a:ext>
                  </a:extLst>
                </p14:cNvPr>
                <p14:cNvContentPartPr/>
                <p14:nvPr/>
              </p14:nvContentPartPr>
              <p14:xfrm>
                <a:off x="4632600" y="2468720"/>
                <a:ext cx="26280" cy="78480"/>
              </p14:xfrm>
            </p:contentPart>
          </mc:Choice>
          <mc:Fallback>
            <p:pic>
              <p:nvPicPr>
                <p:cNvPr id="117" name="Ink 116">
                  <a:extLst>
                    <a:ext uri="{FF2B5EF4-FFF2-40B4-BE49-F238E27FC236}">
                      <a16:creationId xmlns:a16="http://schemas.microsoft.com/office/drawing/2014/main" id="{727BC77E-719E-3E95-1126-9A303AFC3769}"/>
                    </a:ext>
                  </a:extLst>
                </p:cNvPr>
                <p:cNvPicPr/>
                <p:nvPr/>
              </p:nvPicPr>
              <p:blipFill>
                <a:blip r:embed="rId68"/>
                <a:stretch>
                  <a:fillRect/>
                </a:stretch>
              </p:blipFill>
              <p:spPr>
                <a:xfrm>
                  <a:off x="4623960" y="2459720"/>
                  <a:ext cx="439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8" name="Ink 117">
                  <a:extLst>
                    <a:ext uri="{FF2B5EF4-FFF2-40B4-BE49-F238E27FC236}">
                      <a16:creationId xmlns:a16="http://schemas.microsoft.com/office/drawing/2014/main" id="{0B08F2ED-E789-8727-1C77-9DD8DC14B249}"/>
                    </a:ext>
                  </a:extLst>
                </p14:cNvPr>
                <p14:cNvContentPartPr/>
                <p14:nvPr/>
              </p14:nvContentPartPr>
              <p14:xfrm>
                <a:off x="4636560" y="2458640"/>
                <a:ext cx="127800" cy="32040"/>
              </p14:xfrm>
            </p:contentPart>
          </mc:Choice>
          <mc:Fallback>
            <p:pic>
              <p:nvPicPr>
                <p:cNvPr id="118" name="Ink 117">
                  <a:extLst>
                    <a:ext uri="{FF2B5EF4-FFF2-40B4-BE49-F238E27FC236}">
                      <a16:creationId xmlns:a16="http://schemas.microsoft.com/office/drawing/2014/main" id="{0B08F2ED-E789-8727-1C77-9DD8DC14B249}"/>
                    </a:ext>
                  </a:extLst>
                </p:cNvPr>
                <p:cNvPicPr/>
                <p:nvPr/>
              </p:nvPicPr>
              <p:blipFill>
                <a:blip r:embed="rId70"/>
                <a:stretch>
                  <a:fillRect/>
                </a:stretch>
              </p:blipFill>
              <p:spPr>
                <a:xfrm>
                  <a:off x="4627920" y="2449640"/>
                  <a:ext cx="1454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20" name="Ink 119">
                  <a:extLst>
                    <a:ext uri="{FF2B5EF4-FFF2-40B4-BE49-F238E27FC236}">
                      <a16:creationId xmlns:a16="http://schemas.microsoft.com/office/drawing/2014/main" id="{888CCA38-14DB-4726-5EFC-CCFE62BDC514}"/>
                    </a:ext>
                  </a:extLst>
                </p14:cNvPr>
                <p14:cNvContentPartPr/>
                <p14:nvPr/>
              </p14:nvContentPartPr>
              <p14:xfrm>
                <a:off x="7012560" y="1911800"/>
                <a:ext cx="160200" cy="558360"/>
              </p14:xfrm>
            </p:contentPart>
          </mc:Choice>
          <mc:Fallback>
            <p:pic>
              <p:nvPicPr>
                <p:cNvPr id="120" name="Ink 119">
                  <a:extLst>
                    <a:ext uri="{FF2B5EF4-FFF2-40B4-BE49-F238E27FC236}">
                      <a16:creationId xmlns:a16="http://schemas.microsoft.com/office/drawing/2014/main" id="{888CCA38-14DB-4726-5EFC-CCFE62BDC514}"/>
                    </a:ext>
                  </a:extLst>
                </p:cNvPr>
                <p:cNvPicPr/>
                <p:nvPr/>
              </p:nvPicPr>
              <p:blipFill>
                <a:blip r:embed="rId72"/>
                <a:stretch>
                  <a:fillRect/>
                </a:stretch>
              </p:blipFill>
              <p:spPr>
                <a:xfrm>
                  <a:off x="7003920" y="1903160"/>
                  <a:ext cx="17784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22" name="Ink 121">
                  <a:extLst>
                    <a:ext uri="{FF2B5EF4-FFF2-40B4-BE49-F238E27FC236}">
                      <a16:creationId xmlns:a16="http://schemas.microsoft.com/office/drawing/2014/main" id="{F4A2F218-2E73-CC43-E0C5-9099A7AB7777}"/>
                    </a:ext>
                  </a:extLst>
                </p14:cNvPr>
                <p14:cNvContentPartPr/>
                <p14:nvPr/>
              </p14:nvContentPartPr>
              <p14:xfrm>
                <a:off x="7122000" y="2173880"/>
                <a:ext cx="325080" cy="11160"/>
              </p14:xfrm>
            </p:contentPart>
          </mc:Choice>
          <mc:Fallback>
            <p:pic>
              <p:nvPicPr>
                <p:cNvPr id="122" name="Ink 121">
                  <a:extLst>
                    <a:ext uri="{FF2B5EF4-FFF2-40B4-BE49-F238E27FC236}">
                      <a16:creationId xmlns:a16="http://schemas.microsoft.com/office/drawing/2014/main" id="{F4A2F218-2E73-CC43-E0C5-9099A7AB7777}"/>
                    </a:ext>
                  </a:extLst>
                </p:cNvPr>
                <p:cNvPicPr/>
                <p:nvPr/>
              </p:nvPicPr>
              <p:blipFill>
                <a:blip r:embed="rId74"/>
                <a:stretch>
                  <a:fillRect/>
                </a:stretch>
              </p:blipFill>
              <p:spPr>
                <a:xfrm>
                  <a:off x="7113000" y="2165240"/>
                  <a:ext cx="3427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23" name="Ink 122">
                  <a:extLst>
                    <a:ext uri="{FF2B5EF4-FFF2-40B4-BE49-F238E27FC236}">
                      <a16:creationId xmlns:a16="http://schemas.microsoft.com/office/drawing/2014/main" id="{7716A871-F8A9-2C6F-EDA9-C7288CC14EAB}"/>
                    </a:ext>
                  </a:extLst>
                </p14:cNvPr>
                <p14:cNvContentPartPr/>
                <p14:nvPr/>
              </p14:nvContentPartPr>
              <p14:xfrm>
                <a:off x="7610880" y="1910000"/>
                <a:ext cx="190800" cy="325440"/>
              </p14:xfrm>
            </p:contentPart>
          </mc:Choice>
          <mc:Fallback>
            <p:pic>
              <p:nvPicPr>
                <p:cNvPr id="123" name="Ink 122">
                  <a:extLst>
                    <a:ext uri="{FF2B5EF4-FFF2-40B4-BE49-F238E27FC236}">
                      <a16:creationId xmlns:a16="http://schemas.microsoft.com/office/drawing/2014/main" id="{7716A871-F8A9-2C6F-EDA9-C7288CC14EAB}"/>
                    </a:ext>
                  </a:extLst>
                </p:cNvPr>
                <p:cNvPicPr/>
                <p:nvPr/>
              </p:nvPicPr>
              <p:blipFill>
                <a:blip r:embed="rId76"/>
                <a:stretch>
                  <a:fillRect/>
                </a:stretch>
              </p:blipFill>
              <p:spPr>
                <a:xfrm>
                  <a:off x="7602240" y="1901360"/>
                  <a:ext cx="2084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4" name="Ink 123">
                  <a:extLst>
                    <a:ext uri="{FF2B5EF4-FFF2-40B4-BE49-F238E27FC236}">
                      <a16:creationId xmlns:a16="http://schemas.microsoft.com/office/drawing/2014/main" id="{D641C4FA-F7CB-08A9-BF6F-76538BD1E2BD}"/>
                    </a:ext>
                  </a:extLst>
                </p14:cNvPr>
                <p14:cNvContentPartPr/>
                <p14:nvPr/>
              </p14:nvContentPartPr>
              <p14:xfrm>
                <a:off x="7772520" y="2092880"/>
                <a:ext cx="208800" cy="110880"/>
              </p14:xfrm>
            </p:contentPart>
          </mc:Choice>
          <mc:Fallback>
            <p:pic>
              <p:nvPicPr>
                <p:cNvPr id="124" name="Ink 123">
                  <a:extLst>
                    <a:ext uri="{FF2B5EF4-FFF2-40B4-BE49-F238E27FC236}">
                      <a16:creationId xmlns:a16="http://schemas.microsoft.com/office/drawing/2014/main" id="{D641C4FA-F7CB-08A9-BF6F-76538BD1E2BD}"/>
                    </a:ext>
                  </a:extLst>
                </p:cNvPr>
                <p:cNvPicPr/>
                <p:nvPr/>
              </p:nvPicPr>
              <p:blipFill>
                <a:blip r:embed="rId78"/>
                <a:stretch>
                  <a:fillRect/>
                </a:stretch>
              </p:blipFill>
              <p:spPr>
                <a:xfrm>
                  <a:off x="7763520" y="2083880"/>
                  <a:ext cx="2264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25" name="Ink 124">
                  <a:extLst>
                    <a:ext uri="{FF2B5EF4-FFF2-40B4-BE49-F238E27FC236}">
                      <a16:creationId xmlns:a16="http://schemas.microsoft.com/office/drawing/2014/main" id="{D1E3BB10-C904-4E3B-F558-3A9CF5543C26}"/>
                    </a:ext>
                  </a:extLst>
                </p14:cNvPr>
                <p14:cNvContentPartPr/>
                <p14:nvPr/>
              </p14:nvContentPartPr>
              <p14:xfrm>
                <a:off x="7986360" y="2078840"/>
                <a:ext cx="111960" cy="93240"/>
              </p14:xfrm>
            </p:contentPart>
          </mc:Choice>
          <mc:Fallback>
            <p:pic>
              <p:nvPicPr>
                <p:cNvPr id="125" name="Ink 124">
                  <a:extLst>
                    <a:ext uri="{FF2B5EF4-FFF2-40B4-BE49-F238E27FC236}">
                      <a16:creationId xmlns:a16="http://schemas.microsoft.com/office/drawing/2014/main" id="{D1E3BB10-C904-4E3B-F558-3A9CF5543C26}"/>
                    </a:ext>
                  </a:extLst>
                </p:cNvPr>
                <p:cNvPicPr/>
                <p:nvPr/>
              </p:nvPicPr>
              <p:blipFill>
                <a:blip r:embed="rId80"/>
                <a:stretch>
                  <a:fillRect/>
                </a:stretch>
              </p:blipFill>
              <p:spPr>
                <a:xfrm>
                  <a:off x="7977720" y="2069840"/>
                  <a:ext cx="1296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26" name="Ink 125">
                  <a:extLst>
                    <a:ext uri="{FF2B5EF4-FFF2-40B4-BE49-F238E27FC236}">
                      <a16:creationId xmlns:a16="http://schemas.microsoft.com/office/drawing/2014/main" id="{210BF15E-D9ED-E8B0-7676-EE2B2F166717}"/>
                    </a:ext>
                  </a:extLst>
                </p14:cNvPr>
                <p14:cNvContentPartPr/>
                <p14:nvPr/>
              </p14:nvContentPartPr>
              <p14:xfrm>
                <a:off x="8114160" y="2088200"/>
                <a:ext cx="126360" cy="84960"/>
              </p14:xfrm>
            </p:contentPart>
          </mc:Choice>
          <mc:Fallback>
            <p:pic>
              <p:nvPicPr>
                <p:cNvPr id="126" name="Ink 125">
                  <a:extLst>
                    <a:ext uri="{FF2B5EF4-FFF2-40B4-BE49-F238E27FC236}">
                      <a16:creationId xmlns:a16="http://schemas.microsoft.com/office/drawing/2014/main" id="{210BF15E-D9ED-E8B0-7676-EE2B2F166717}"/>
                    </a:ext>
                  </a:extLst>
                </p:cNvPr>
                <p:cNvPicPr/>
                <p:nvPr/>
              </p:nvPicPr>
              <p:blipFill>
                <a:blip r:embed="rId82"/>
                <a:stretch>
                  <a:fillRect/>
                </a:stretch>
              </p:blipFill>
              <p:spPr>
                <a:xfrm>
                  <a:off x="8105160" y="2079200"/>
                  <a:ext cx="1440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7" name="Ink 126">
                  <a:extLst>
                    <a:ext uri="{FF2B5EF4-FFF2-40B4-BE49-F238E27FC236}">
                      <a16:creationId xmlns:a16="http://schemas.microsoft.com/office/drawing/2014/main" id="{D38604B0-D12D-6DA4-5626-6DAFBC6B34CE}"/>
                    </a:ext>
                  </a:extLst>
                </p14:cNvPr>
                <p14:cNvContentPartPr/>
                <p14:nvPr/>
              </p14:nvContentPartPr>
              <p14:xfrm>
                <a:off x="8259960" y="2072720"/>
                <a:ext cx="104400" cy="93240"/>
              </p14:xfrm>
            </p:contentPart>
          </mc:Choice>
          <mc:Fallback>
            <p:pic>
              <p:nvPicPr>
                <p:cNvPr id="127" name="Ink 126">
                  <a:extLst>
                    <a:ext uri="{FF2B5EF4-FFF2-40B4-BE49-F238E27FC236}">
                      <a16:creationId xmlns:a16="http://schemas.microsoft.com/office/drawing/2014/main" id="{D38604B0-D12D-6DA4-5626-6DAFBC6B34CE}"/>
                    </a:ext>
                  </a:extLst>
                </p:cNvPr>
                <p:cNvPicPr/>
                <p:nvPr/>
              </p:nvPicPr>
              <p:blipFill>
                <a:blip r:embed="rId84"/>
                <a:stretch>
                  <a:fillRect/>
                </a:stretch>
              </p:blipFill>
              <p:spPr>
                <a:xfrm>
                  <a:off x="8251320" y="2064080"/>
                  <a:ext cx="1220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28" name="Ink 127">
                  <a:extLst>
                    <a:ext uri="{FF2B5EF4-FFF2-40B4-BE49-F238E27FC236}">
                      <a16:creationId xmlns:a16="http://schemas.microsoft.com/office/drawing/2014/main" id="{57B114D9-30B4-1F8F-6417-06222441462D}"/>
                    </a:ext>
                  </a:extLst>
                </p14:cNvPr>
                <p14:cNvContentPartPr/>
                <p14:nvPr/>
              </p14:nvContentPartPr>
              <p14:xfrm>
                <a:off x="8375880" y="1960400"/>
                <a:ext cx="119520" cy="181080"/>
              </p14:xfrm>
            </p:contentPart>
          </mc:Choice>
          <mc:Fallback>
            <p:pic>
              <p:nvPicPr>
                <p:cNvPr id="128" name="Ink 127">
                  <a:extLst>
                    <a:ext uri="{FF2B5EF4-FFF2-40B4-BE49-F238E27FC236}">
                      <a16:creationId xmlns:a16="http://schemas.microsoft.com/office/drawing/2014/main" id="{57B114D9-30B4-1F8F-6417-06222441462D}"/>
                    </a:ext>
                  </a:extLst>
                </p:cNvPr>
                <p:cNvPicPr/>
                <p:nvPr/>
              </p:nvPicPr>
              <p:blipFill>
                <a:blip r:embed="rId86"/>
                <a:stretch>
                  <a:fillRect/>
                </a:stretch>
              </p:blipFill>
              <p:spPr>
                <a:xfrm>
                  <a:off x="8366880" y="1951400"/>
                  <a:ext cx="1371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0" name="Ink 129">
                  <a:extLst>
                    <a:ext uri="{FF2B5EF4-FFF2-40B4-BE49-F238E27FC236}">
                      <a16:creationId xmlns:a16="http://schemas.microsoft.com/office/drawing/2014/main" id="{705A6402-501F-8B82-1562-A1BD5C6CC526}"/>
                    </a:ext>
                  </a:extLst>
                </p14:cNvPr>
                <p14:cNvContentPartPr/>
                <p14:nvPr/>
              </p14:nvContentPartPr>
              <p14:xfrm>
                <a:off x="7365720" y="2421560"/>
                <a:ext cx="225000" cy="105120"/>
              </p14:xfrm>
            </p:contentPart>
          </mc:Choice>
          <mc:Fallback>
            <p:pic>
              <p:nvPicPr>
                <p:cNvPr id="130" name="Ink 129">
                  <a:extLst>
                    <a:ext uri="{FF2B5EF4-FFF2-40B4-BE49-F238E27FC236}">
                      <a16:creationId xmlns:a16="http://schemas.microsoft.com/office/drawing/2014/main" id="{705A6402-501F-8B82-1562-A1BD5C6CC526}"/>
                    </a:ext>
                  </a:extLst>
                </p:cNvPr>
                <p:cNvPicPr/>
                <p:nvPr/>
              </p:nvPicPr>
              <p:blipFill>
                <a:blip r:embed="rId88"/>
                <a:stretch>
                  <a:fillRect/>
                </a:stretch>
              </p:blipFill>
              <p:spPr>
                <a:xfrm>
                  <a:off x="7357080" y="2412560"/>
                  <a:ext cx="242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1" name="Ink 130">
                  <a:extLst>
                    <a:ext uri="{FF2B5EF4-FFF2-40B4-BE49-F238E27FC236}">
                      <a16:creationId xmlns:a16="http://schemas.microsoft.com/office/drawing/2014/main" id="{57E0311A-F92B-3FCF-7976-18D808405BB7}"/>
                    </a:ext>
                  </a:extLst>
                </p14:cNvPr>
                <p14:cNvContentPartPr/>
                <p14:nvPr/>
              </p14:nvContentPartPr>
              <p14:xfrm>
                <a:off x="7672080" y="2421200"/>
                <a:ext cx="83520" cy="54000"/>
              </p14:xfrm>
            </p:contentPart>
          </mc:Choice>
          <mc:Fallback>
            <p:pic>
              <p:nvPicPr>
                <p:cNvPr id="131" name="Ink 130">
                  <a:extLst>
                    <a:ext uri="{FF2B5EF4-FFF2-40B4-BE49-F238E27FC236}">
                      <a16:creationId xmlns:a16="http://schemas.microsoft.com/office/drawing/2014/main" id="{57E0311A-F92B-3FCF-7976-18D808405BB7}"/>
                    </a:ext>
                  </a:extLst>
                </p:cNvPr>
                <p:cNvPicPr/>
                <p:nvPr/>
              </p:nvPicPr>
              <p:blipFill>
                <a:blip r:embed="rId90"/>
                <a:stretch>
                  <a:fillRect/>
                </a:stretch>
              </p:blipFill>
              <p:spPr>
                <a:xfrm>
                  <a:off x="7663440" y="2412560"/>
                  <a:ext cx="101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2" name="Ink 131">
                  <a:extLst>
                    <a:ext uri="{FF2B5EF4-FFF2-40B4-BE49-F238E27FC236}">
                      <a16:creationId xmlns:a16="http://schemas.microsoft.com/office/drawing/2014/main" id="{3862394F-7975-4470-E767-239900ED5401}"/>
                    </a:ext>
                  </a:extLst>
                </p14:cNvPr>
                <p14:cNvContentPartPr/>
                <p14:nvPr/>
              </p14:nvContentPartPr>
              <p14:xfrm>
                <a:off x="7803480" y="2398880"/>
                <a:ext cx="102240" cy="100080"/>
              </p14:xfrm>
            </p:contentPart>
          </mc:Choice>
          <mc:Fallback>
            <p:pic>
              <p:nvPicPr>
                <p:cNvPr id="132" name="Ink 131">
                  <a:extLst>
                    <a:ext uri="{FF2B5EF4-FFF2-40B4-BE49-F238E27FC236}">
                      <a16:creationId xmlns:a16="http://schemas.microsoft.com/office/drawing/2014/main" id="{3862394F-7975-4470-E767-239900ED5401}"/>
                    </a:ext>
                  </a:extLst>
                </p:cNvPr>
                <p:cNvPicPr/>
                <p:nvPr/>
              </p:nvPicPr>
              <p:blipFill>
                <a:blip r:embed="rId92"/>
                <a:stretch>
                  <a:fillRect/>
                </a:stretch>
              </p:blipFill>
              <p:spPr>
                <a:xfrm>
                  <a:off x="7794840" y="2390240"/>
                  <a:ext cx="119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33" name="Ink 132">
                  <a:extLst>
                    <a:ext uri="{FF2B5EF4-FFF2-40B4-BE49-F238E27FC236}">
                      <a16:creationId xmlns:a16="http://schemas.microsoft.com/office/drawing/2014/main" id="{DAD89C90-B31A-5EE2-827B-8337B342BC0C}"/>
                    </a:ext>
                  </a:extLst>
                </p14:cNvPr>
                <p14:cNvContentPartPr/>
                <p14:nvPr/>
              </p14:nvContentPartPr>
              <p14:xfrm>
                <a:off x="7965480" y="2356760"/>
                <a:ext cx="18360" cy="121680"/>
              </p14:xfrm>
            </p:contentPart>
          </mc:Choice>
          <mc:Fallback>
            <p:pic>
              <p:nvPicPr>
                <p:cNvPr id="133" name="Ink 132">
                  <a:extLst>
                    <a:ext uri="{FF2B5EF4-FFF2-40B4-BE49-F238E27FC236}">
                      <a16:creationId xmlns:a16="http://schemas.microsoft.com/office/drawing/2014/main" id="{DAD89C90-B31A-5EE2-827B-8337B342BC0C}"/>
                    </a:ext>
                  </a:extLst>
                </p:cNvPr>
                <p:cNvPicPr/>
                <p:nvPr/>
              </p:nvPicPr>
              <p:blipFill>
                <a:blip r:embed="rId94"/>
                <a:stretch>
                  <a:fillRect/>
                </a:stretch>
              </p:blipFill>
              <p:spPr>
                <a:xfrm>
                  <a:off x="7956480" y="2348120"/>
                  <a:ext cx="360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34" name="Ink 133">
                  <a:extLst>
                    <a:ext uri="{FF2B5EF4-FFF2-40B4-BE49-F238E27FC236}">
                      <a16:creationId xmlns:a16="http://schemas.microsoft.com/office/drawing/2014/main" id="{DB620913-859C-0952-AD34-A873568B66D1}"/>
                    </a:ext>
                  </a:extLst>
                </p14:cNvPr>
                <p14:cNvContentPartPr/>
                <p14:nvPr/>
              </p14:nvContentPartPr>
              <p14:xfrm>
                <a:off x="7974840" y="2401040"/>
                <a:ext cx="114480" cy="78840"/>
              </p14:xfrm>
            </p:contentPart>
          </mc:Choice>
          <mc:Fallback>
            <p:pic>
              <p:nvPicPr>
                <p:cNvPr id="134" name="Ink 133">
                  <a:extLst>
                    <a:ext uri="{FF2B5EF4-FFF2-40B4-BE49-F238E27FC236}">
                      <a16:creationId xmlns:a16="http://schemas.microsoft.com/office/drawing/2014/main" id="{DB620913-859C-0952-AD34-A873568B66D1}"/>
                    </a:ext>
                  </a:extLst>
                </p:cNvPr>
                <p:cNvPicPr/>
                <p:nvPr/>
              </p:nvPicPr>
              <p:blipFill>
                <a:blip r:embed="rId96"/>
                <a:stretch>
                  <a:fillRect/>
                </a:stretch>
              </p:blipFill>
              <p:spPr>
                <a:xfrm>
                  <a:off x="7966200" y="2392400"/>
                  <a:ext cx="132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35" name="Ink 134">
                  <a:extLst>
                    <a:ext uri="{FF2B5EF4-FFF2-40B4-BE49-F238E27FC236}">
                      <a16:creationId xmlns:a16="http://schemas.microsoft.com/office/drawing/2014/main" id="{9615FE6D-288C-FAC6-B4B3-369F79D00684}"/>
                    </a:ext>
                  </a:extLst>
                </p14:cNvPr>
                <p14:cNvContentPartPr/>
                <p14:nvPr/>
              </p14:nvContentPartPr>
              <p14:xfrm>
                <a:off x="8166720" y="2387000"/>
                <a:ext cx="191520" cy="102960"/>
              </p14:xfrm>
            </p:contentPart>
          </mc:Choice>
          <mc:Fallback>
            <p:pic>
              <p:nvPicPr>
                <p:cNvPr id="135" name="Ink 134">
                  <a:extLst>
                    <a:ext uri="{FF2B5EF4-FFF2-40B4-BE49-F238E27FC236}">
                      <a16:creationId xmlns:a16="http://schemas.microsoft.com/office/drawing/2014/main" id="{9615FE6D-288C-FAC6-B4B3-369F79D00684}"/>
                    </a:ext>
                  </a:extLst>
                </p:cNvPr>
                <p:cNvPicPr/>
                <p:nvPr/>
              </p:nvPicPr>
              <p:blipFill>
                <a:blip r:embed="rId98"/>
                <a:stretch>
                  <a:fillRect/>
                </a:stretch>
              </p:blipFill>
              <p:spPr>
                <a:xfrm>
                  <a:off x="8158080" y="2378000"/>
                  <a:ext cx="2091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37" name="Ink 136">
                  <a:extLst>
                    <a:ext uri="{FF2B5EF4-FFF2-40B4-BE49-F238E27FC236}">
                      <a16:creationId xmlns:a16="http://schemas.microsoft.com/office/drawing/2014/main" id="{9FC59A70-13AC-A197-7107-E57186EB2F14}"/>
                    </a:ext>
                  </a:extLst>
                </p14:cNvPr>
                <p14:cNvContentPartPr/>
                <p14:nvPr/>
              </p14:nvContentPartPr>
              <p14:xfrm>
                <a:off x="8026320" y="564680"/>
                <a:ext cx="62280" cy="726480"/>
              </p14:xfrm>
            </p:contentPart>
          </mc:Choice>
          <mc:Fallback>
            <p:pic>
              <p:nvPicPr>
                <p:cNvPr id="137" name="Ink 136">
                  <a:extLst>
                    <a:ext uri="{FF2B5EF4-FFF2-40B4-BE49-F238E27FC236}">
                      <a16:creationId xmlns:a16="http://schemas.microsoft.com/office/drawing/2014/main" id="{9FC59A70-13AC-A197-7107-E57186EB2F14}"/>
                    </a:ext>
                  </a:extLst>
                </p:cNvPr>
                <p:cNvPicPr/>
                <p:nvPr/>
              </p:nvPicPr>
              <p:blipFill>
                <a:blip r:embed="rId100"/>
                <a:stretch>
                  <a:fillRect/>
                </a:stretch>
              </p:blipFill>
              <p:spPr>
                <a:xfrm>
                  <a:off x="8017320" y="555680"/>
                  <a:ext cx="7992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38" name="Ink 137">
                  <a:extLst>
                    <a:ext uri="{FF2B5EF4-FFF2-40B4-BE49-F238E27FC236}">
                      <a16:creationId xmlns:a16="http://schemas.microsoft.com/office/drawing/2014/main" id="{CCE5C43E-168D-668F-66E5-192E93C5C49A}"/>
                    </a:ext>
                  </a:extLst>
                </p14:cNvPr>
                <p14:cNvContentPartPr/>
                <p14:nvPr/>
              </p14:nvContentPartPr>
              <p14:xfrm>
                <a:off x="8018040" y="1508960"/>
                <a:ext cx="38880" cy="83520"/>
              </p14:xfrm>
            </p:contentPart>
          </mc:Choice>
          <mc:Fallback>
            <p:pic>
              <p:nvPicPr>
                <p:cNvPr id="138" name="Ink 137">
                  <a:extLst>
                    <a:ext uri="{FF2B5EF4-FFF2-40B4-BE49-F238E27FC236}">
                      <a16:creationId xmlns:a16="http://schemas.microsoft.com/office/drawing/2014/main" id="{CCE5C43E-168D-668F-66E5-192E93C5C49A}"/>
                    </a:ext>
                  </a:extLst>
                </p:cNvPr>
                <p:cNvPicPr/>
                <p:nvPr/>
              </p:nvPicPr>
              <p:blipFill>
                <a:blip r:embed="rId102"/>
                <a:stretch>
                  <a:fillRect/>
                </a:stretch>
              </p:blipFill>
              <p:spPr>
                <a:xfrm>
                  <a:off x="8009400" y="1499960"/>
                  <a:ext cx="565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39" name="Ink 138">
                  <a:extLst>
                    <a:ext uri="{FF2B5EF4-FFF2-40B4-BE49-F238E27FC236}">
                      <a16:creationId xmlns:a16="http://schemas.microsoft.com/office/drawing/2014/main" id="{3FC36802-5832-6AF5-FB58-F8B9EF71DEC8}"/>
                    </a:ext>
                  </a:extLst>
                </p14:cNvPr>
                <p14:cNvContentPartPr/>
                <p14:nvPr/>
              </p14:nvContentPartPr>
              <p14:xfrm>
                <a:off x="8087160" y="1460720"/>
                <a:ext cx="29160" cy="92520"/>
              </p14:xfrm>
            </p:contentPart>
          </mc:Choice>
          <mc:Fallback>
            <p:pic>
              <p:nvPicPr>
                <p:cNvPr id="139" name="Ink 138">
                  <a:extLst>
                    <a:ext uri="{FF2B5EF4-FFF2-40B4-BE49-F238E27FC236}">
                      <a16:creationId xmlns:a16="http://schemas.microsoft.com/office/drawing/2014/main" id="{3FC36802-5832-6AF5-FB58-F8B9EF71DEC8}"/>
                    </a:ext>
                  </a:extLst>
                </p:cNvPr>
                <p:cNvPicPr/>
                <p:nvPr/>
              </p:nvPicPr>
              <p:blipFill>
                <a:blip r:embed="rId104"/>
                <a:stretch>
                  <a:fillRect/>
                </a:stretch>
              </p:blipFill>
              <p:spPr>
                <a:xfrm>
                  <a:off x="8078520" y="1452080"/>
                  <a:ext cx="468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40" name="Ink 139">
                  <a:extLst>
                    <a:ext uri="{FF2B5EF4-FFF2-40B4-BE49-F238E27FC236}">
                      <a16:creationId xmlns:a16="http://schemas.microsoft.com/office/drawing/2014/main" id="{CB68373D-CF46-7D1B-1BCA-6815227960F8}"/>
                    </a:ext>
                  </a:extLst>
                </p14:cNvPr>
                <p14:cNvContentPartPr/>
                <p14:nvPr/>
              </p14:nvContentPartPr>
              <p14:xfrm>
                <a:off x="8188680" y="1415720"/>
                <a:ext cx="69840" cy="107640"/>
              </p14:xfrm>
            </p:contentPart>
          </mc:Choice>
          <mc:Fallback>
            <p:pic>
              <p:nvPicPr>
                <p:cNvPr id="140" name="Ink 139">
                  <a:extLst>
                    <a:ext uri="{FF2B5EF4-FFF2-40B4-BE49-F238E27FC236}">
                      <a16:creationId xmlns:a16="http://schemas.microsoft.com/office/drawing/2014/main" id="{CB68373D-CF46-7D1B-1BCA-6815227960F8}"/>
                    </a:ext>
                  </a:extLst>
                </p:cNvPr>
                <p:cNvPicPr/>
                <p:nvPr/>
              </p:nvPicPr>
              <p:blipFill>
                <a:blip r:embed="rId106"/>
                <a:stretch>
                  <a:fillRect/>
                </a:stretch>
              </p:blipFill>
              <p:spPr>
                <a:xfrm>
                  <a:off x="8180040" y="1406720"/>
                  <a:ext cx="87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41" name="Ink 140">
                  <a:extLst>
                    <a:ext uri="{FF2B5EF4-FFF2-40B4-BE49-F238E27FC236}">
                      <a16:creationId xmlns:a16="http://schemas.microsoft.com/office/drawing/2014/main" id="{EF77B9C6-590E-48FF-323E-4DFA621EE020}"/>
                    </a:ext>
                  </a:extLst>
                </p14:cNvPr>
                <p14:cNvContentPartPr/>
                <p14:nvPr/>
              </p14:nvContentPartPr>
              <p14:xfrm>
                <a:off x="8564160" y="510680"/>
                <a:ext cx="90720" cy="701280"/>
              </p14:xfrm>
            </p:contentPart>
          </mc:Choice>
          <mc:Fallback>
            <p:pic>
              <p:nvPicPr>
                <p:cNvPr id="141" name="Ink 140">
                  <a:extLst>
                    <a:ext uri="{FF2B5EF4-FFF2-40B4-BE49-F238E27FC236}">
                      <a16:creationId xmlns:a16="http://schemas.microsoft.com/office/drawing/2014/main" id="{EF77B9C6-590E-48FF-323E-4DFA621EE020}"/>
                    </a:ext>
                  </a:extLst>
                </p:cNvPr>
                <p:cNvPicPr/>
                <p:nvPr/>
              </p:nvPicPr>
              <p:blipFill>
                <a:blip r:embed="rId108"/>
                <a:stretch>
                  <a:fillRect/>
                </a:stretch>
              </p:blipFill>
              <p:spPr>
                <a:xfrm>
                  <a:off x="8555160" y="502040"/>
                  <a:ext cx="108360" cy="718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42" name="Ink 141">
                  <a:extLst>
                    <a:ext uri="{FF2B5EF4-FFF2-40B4-BE49-F238E27FC236}">
                      <a16:creationId xmlns:a16="http://schemas.microsoft.com/office/drawing/2014/main" id="{DC0E81C7-5E5D-B7DC-94BD-E8C39A3F1D8E}"/>
                    </a:ext>
                  </a:extLst>
                </p14:cNvPr>
                <p14:cNvContentPartPr/>
                <p14:nvPr/>
              </p14:nvContentPartPr>
              <p14:xfrm>
                <a:off x="8594400" y="1406360"/>
                <a:ext cx="81000" cy="140400"/>
              </p14:xfrm>
            </p:contentPart>
          </mc:Choice>
          <mc:Fallback>
            <p:pic>
              <p:nvPicPr>
                <p:cNvPr id="142" name="Ink 141">
                  <a:extLst>
                    <a:ext uri="{FF2B5EF4-FFF2-40B4-BE49-F238E27FC236}">
                      <a16:creationId xmlns:a16="http://schemas.microsoft.com/office/drawing/2014/main" id="{DC0E81C7-5E5D-B7DC-94BD-E8C39A3F1D8E}"/>
                    </a:ext>
                  </a:extLst>
                </p:cNvPr>
                <p:cNvPicPr/>
                <p:nvPr/>
              </p:nvPicPr>
              <p:blipFill>
                <a:blip r:embed="rId110"/>
                <a:stretch>
                  <a:fillRect/>
                </a:stretch>
              </p:blipFill>
              <p:spPr>
                <a:xfrm>
                  <a:off x="8585400" y="1397360"/>
                  <a:ext cx="986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43" name="Ink 142">
                  <a:extLst>
                    <a:ext uri="{FF2B5EF4-FFF2-40B4-BE49-F238E27FC236}">
                      <a16:creationId xmlns:a16="http://schemas.microsoft.com/office/drawing/2014/main" id="{6C84881D-94A6-48DF-8DFE-D2513F137B7E}"/>
                    </a:ext>
                  </a:extLst>
                </p14:cNvPr>
                <p14:cNvContentPartPr/>
                <p14:nvPr/>
              </p14:nvContentPartPr>
              <p14:xfrm>
                <a:off x="8716800" y="1442360"/>
                <a:ext cx="93240" cy="81000"/>
              </p14:xfrm>
            </p:contentPart>
          </mc:Choice>
          <mc:Fallback>
            <p:pic>
              <p:nvPicPr>
                <p:cNvPr id="143" name="Ink 142">
                  <a:extLst>
                    <a:ext uri="{FF2B5EF4-FFF2-40B4-BE49-F238E27FC236}">
                      <a16:creationId xmlns:a16="http://schemas.microsoft.com/office/drawing/2014/main" id="{6C84881D-94A6-48DF-8DFE-D2513F137B7E}"/>
                    </a:ext>
                  </a:extLst>
                </p:cNvPr>
                <p:cNvPicPr/>
                <p:nvPr/>
              </p:nvPicPr>
              <p:blipFill>
                <a:blip r:embed="rId112"/>
                <a:stretch>
                  <a:fillRect/>
                </a:stretch>
              </p:blipFill>
              <p:spPr>
                <a:xfrm>
                  <a:off x="8708160" y="1433720"/>
                  <a:ext cx="110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44" name="Ink 143">
                  <a:extLst>
                    <a:ext uri="{FF2B5EF4-FFF2-40B4-BE49-F238E27FC236}">
                      <a16:creationId xmlns:a16="http://schemas.microsoft.com/office/drawing/2014/main" id="{B7D5C8F3-B604-8A2B-7098-A2465AF51842}"/>
                    </a:ext>
                  </a:extLst>
                </p14:cNvPr>
                <p14:cNvContentPartPr/>
                <p14:nvPr/>
              </p14:nvContentPartPr>
              <p14:xfrm>
                <a:off x="8814000" y="1402040"/>
                <a:ext cx="77400" cy="77400"/>
              </p14:xfrm>
            </p:contentPart>
          </mc:Choice>
          <mc:Fallback>
            <p:pic>
              <p:nvPicPr>
                <p:cNvPr id="144" name="Ink 143">
                  <a:extLst>
                    <a:ext uri="{FF2B5EF4-FFF2-40B4-BE49-F238E27FC236}">
                      <a16:creationId xmlns:a16="http://schemas.microsoft.com/office/drawing/2014/main" id="{B7D5C8F3-B604-8A2B-7098-A2465AF51842}"/>
                    </a:ext>
                  </a:extLst>
                </p:cNvPr>
                <p:cNvPicPr/>
                <p:nvPr/>
              </p:nvPicPr>
              <p:blipFill>
                <a:blip r:embed="rId114"/>
                <a:stretch>
                  <a:fillRect/>
                </a:stretch>
              </p:blipFill>
              <p:spPr>
                <a:xfrm>
                  <a:off x="8805360" y="1393040"/>
                  <a:ext cx="95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45" name="Ink 144">
                  <a:extLst>
                    <a:ext uri="{FF2B5EF4-FFF2-40B4-BE49-F238E27FC236}">
                      <a16:creationId xmlns:a16="http://schemas.microsoft.com/office/drawing/2014/main" id="{E14615AB-C6AB-53C6-00B3-CACE93D0F685}"/>
                    </a:ext>
                  </a:extLst>
                </p14:cNvPr>
                <p14:cNvContentPartPr/>
                <p14:nvPr/>
              </p14:nvContentPartPr>
              <p14:xfrm>
                <a:off x="9164280" y="416720"/>
                <a:ext cx="108360" cy="711360"/>
              </p14:xfrm>
            </p:contentPart>
          </mc:Choice>
          <mc:Fallback>
            <p:pic>
              <p:nvPicPr>
                <p:cNvPr id="145" name="Ink 144">
                  <a:extLst>
                    <a:ext uri="{FF2B5EF4-FFF2-40B4-BE49-F238E27FC236}">
                      <a16:creationId xmlns:a16="http://schemas.microsoft.com/office/drawing/2014/main" id="{E14615AB-C6AB-53C6-00B3-CACE93D0F685}"/>
                    </a:ext>
                  </a:extLst>
                </p:cNvPr>
                <p:cNvPicPr/>
                <p:nvPr/>
              </p:nvPicPr>
              <p:blipFill>
                <a:blip r:embed="rId116"/>
                <a:stretch>
                  <a:fillRect/>
                </a:stretch>
              </p:blipFill>
              <p:spPr>
                <a:xfrm>
                  <a:off x="9155640" y="407720"/>
                  <a:ext cx="1260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46" name="Ink 145">
                  <a:extLst>
                    <a:ext uri="{FF2B5EF4-FFF2-40B4-BE49-F238E27FC236}">
                      <a16:creationId xmlns:a16="http://schemas.microsoft.com/office/drawing/2014/main" id="{B4D2F141-2766-3A75-2202-F613519D90CA}"/>
                    </a:ext>
                  </a:extLst>
                </p14:cNvPr>
                <p14:cNvContentPartPr/>
                <p14:nvPr/>
              </p14:nvContentPartPr>
              <p14:xfrm>
                <a:off x="9216480" y="1310240"/>
                <a:ext cx="130680" cy="133200"/>
              </p14:xfrm>
            </p:contentPart>
          </mc:Choice>
          <mc:Fallback>
            <p:pic>
              <p:nvPicPr>
                <p:cNvPr id="146" name="Ink 145">
                  <a:extLst>
                    <a:ext uri="{FF2B5EF4-FFF2-40B4-BE49-F238E27FC236}">
                      <a16:creationId xmlns:a16="http://schemas.microsoft.com/office/drawing/2014/main" id="{B4D2F141-2766-3A75-2202-F613519D90CA}"/>
                    </a:ext>
                  </a:extLst>
                </p:cNvPr>
                <p:cNvPicPr/>
                <p:nvPr/>
              </p:nvPicPr>
              <p:blipFill>
                <a:blip r:embed="rId118"/>
                <a:stretch>
                  <a:fillRect/>
                </a:stretch>
              </p:blipFill>
              <p:spPr>
                <a:xfrm>
                  <a:off x="9207480" y="1301600"/>
                  <a:ext cx="148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47" name="Ink 146">
                  <a:extLst>
                    <a:ext uri="{FF2B5EF4-FFF2-40B4-BE49-F238E27FC236}">
                      <a16:creationId xmlns:a16="http://schemas.microsoft.com/office/drawing/2014/main" id="{916FAFF1-BCF5-FE35-660F-18572363CBEB}"/>
                    </a:ext>
                  </a:extLst>
                </p14:cNvPr>
                <p14:cNvContentPartPr/>
                <p14:nvPr/>
              </p14:nvContentPartPr>
              <p14:xfrm>
                <a:off x="9387120" y="1331120"/>
                <a:ext cx="50400" cy="79200"/>
              </p14:xfrm>
            </p:contentPart>
          </mc:Choice>
          <mc:Fallback>
            <p:pic>
              <p:nvPicPr>
                <p:cNvPr id="147" name="Ink 146">
                  <a:extLst>
                    <a:ext uri="{FF2B5EF4-FFF2-40B4-BE49-F238E27FC236}">
                      <a16:creationId xmlns:a16="http://schemas.microsoft.com/office/drawing/2014/main" id="{916FAFF1-BCF5-FE35-660F-18572363CBEB}"/>
                    </a:ext>
                  </a:extLst>
                </p:cNvPr>
                <p:cNvPicPr/>
                <p:nvPr/>
              </p:nvPicPr>
              <p:blipFill>
                <a:blip r:embed="rId120"/>
                <a:stretch>
                  <a:fillRect/>
                </a:stretch>
              </p:blipFill>
              <p:spPr>
                <a:xfrm>
                  <a:off x="9378480" y="1322480"/>
                  <a:ext cx="680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48" name="Ink 147">
                  <a:extLst>
                    <a:ext uri="{FF2B5EF4-FFF2-40B4-BE49-F238E27FC236}">
                      <a16:creationId xmlns:a16="http://schemas.microsoft.com/office/drawing/2014/main" id="{23AE6E2E-CF98-4569-1267-CB92E35A6883}"/>
                    </a:ext>
                  </a:extLst>
                </p14:cNvPr>
                <p14:cNvContentPartPr/>
                <p14:nvPr/>
              </p14:nvContentPartPr>
              <p14:xfrm>
                <a:off x="9478560" y="1301600"/>
                <a:ext cx="159840" cy="102960"/>
              </p14:xfrm>
            </p:contentPart>
          </mc:Choice>
          <mc:Fallback>
            <p:pic>
              <p:nvPicPr>
                <p:cNvPr id="148" name="Ink 147">
                  <a:extLst>
                    <a:ext uri="{FF2B5EF4-FFF2-40B4-BE49-F238E27FC236}">
                      <a16:creationId xmlns:a16="http://schemas.microsoft.com/office/drawing/2014/main" id="{23AE6E2E-CF98-4569-1267-CB92E35A6883}"/>
                    </a:ext>
                  </a:extLst>
                </p:cNvPr>
                <p:cNvPicPr/>
                <p:nvPr/>
              </p:nvPicPr>
              <p:blipFill>
                <a:blip r:embed="rId122"/>
                <a:stretch>
                  <a:fillRect/>
                </a:stretch>
              </p:blipFill>
              <p:spPr>
                <a:xfrm>
                  <a:off x="9469560" y="1292600"/>
                  <a:ext cx="1774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49" name="Ink 148">
                  <a:extLst>
                    <a:ext uri="{FF2B5EF4-FFF2-40B4-BE49-F238E27FC236}">
                      <a16:creationId xmlns:a16="http://schemas.microsoft.com/office/drawing/2014/main" id="{4501E203-2DF0-BC05-2AA9-35DF20312E91}"/>
                    </a:ext>
                  </a:extLst>
                </p14:cNvPr>
                <p14:cNvContentPartPr/>
                <p14:nvPr/>
              </p14:nvContentPartPr>
              <p14:xfrm>
                <a:off x="9652080" y="1249040"/>
                <a:ext cx="69120" cy="117360"/>
              </p14:xfrm>
            </p:contentPart>
          </mc:Choice>
          <mc:Fallback>
            <p:pic>
              <p:nvPicPr>
                <p:cNvPr id="149" name="Ink 148">
                  <a:extLst>
                    <a:ext uri="{FF2B5EF4-FFF2-40B4-BE49-F238E27FC236}">
                      <a16:creationId xmlns:a16="http://schemas.microsoft.com/office/drawing/2014/main" id="{4501E203-2DF0-BC05-2AA9-35DF20312E91}"/>
                    </a:ext>
                  </a:extLst>
                </p:cNvPr>
                <p:cNvPicPr/>
                <p:nvPr/>
              </p:nvPicPr>
              <p:blipFill>
                <a:blip r:embed="rId124"/>
                <a:stretch>
                  <a:fillRect/>
                </a:stretch>
              </p:blipFill>
              <p:spPr>
                <a:xfrm>
                  <a:off x="9643080" y="1240400"/>
                  <a:ext cx="867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 name="Ink 3">
                  <a:extLst>
                    <a:ext uri="{FF2B5EF4-FFF2-40B4-BE49-F238E27FC236}">
                      <a16:creationId xmlns:a16="http://schemas.microsoft.com/office/drawing/2014/main" id="{7548E5D4-34FB-D13E-0BB6-43E6E286015F}"/>
                    </a:ext>
                  </a:extLst>
                </p14:cNvPr>
                <p14:cNvContentPartPr/>
                <p14:nvPr/>
              </p14:nvContentPartPr>
              <p14:xfrm>
                <a:off x="921360" y="2315360"/>
                <a:ext cx="408600" cy="347760"/>
              </p14:xfrm>
            </p:contentPart>
          </mc:Choice>
          <mc:Fallback>
            <p:pic>
              <p:nvPicPr>
                <p:cNvPr id="4" name="Ink 3">
                  <a:extLst>
                    <a:ext uri="{FF2B5EF4-FFF2-40B4-BE49-F238E27FC236}">
                      <a16:creationId xmlns:a16="http://schemas.microsoft.com/office/drawing/2014/main" id="{7548E5D4-34FB-D13E-0BB6-43E6E286015F}"/>
                    </a:ext>
                  </a:extLst>
                </p:cNvPr>
                <p:cNvPicPr/>
                <p:nvPr/>
              </p:nvPicPr>
              <p:blipFill>
                <a:blip r:embed="rId126"/>
                <a:stretch>
                  <a:fillRect/>
                </a:stretch>
              </p:blipFill>
              <p:spPr>
                <a:xfrm>
                  <a:off x="912360" y="2306720"/>
                  <a:ext cx="4262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 name="Ink 5">
                  <a:extLst>
                    <a:ext uri="{FF2B5EF4-FFF2-40B4-BE49-F238E27FC236}">
                      <a16:creationId xmlns:a16="http://schemas.microsoft.com/office/drawing/2014/main" id="{BAD66469-9BE4-96C4-3A06-8E3A942415A4}"/>
                    </a:ext>
                  </a:extLst>
                </p14:cNvPr>
                <p14:cNvContentPartPr/>
                <p14:nvPr/>
              </p14:nvContentPartPr>
              <p14:xfrm>
                <a:off x="902280" y="2651600"/>
                <a:ext cx="410040" cy="266400"/>
              </p14:xfrm>
            </p:contentPart>
          </mc:Choice>
          <mc:Fallback>
            <p:pic>
              <p:nvPicPr>
                <p:cNvPr id="6" name="Ink 5">
                  <a:extLst>
                    <a:ext uri="{FF2B5EF4-FFF2-40B4-BE49-F238E27FC236}">
                      <a16:creationId xmlns:a16="http://schemas.microsoft.com/office/drawing/2014/main" id="{BAD66469-9BE4-96C4-3A06-8E3A942415A4}"/>
                    </a:ext>
                  </a:extLst>
                </p:cNvPr>
                <p:cNvPicPr/>
                <p:nvPr/>
              </p:nvPicPr>
              <p:blipFill>
                <a:blip r:embed="rId128"/>
                <a:stretch>
                  <a:fillRect/>
                </a:stretch>
              </p:blipFill>
              <p:spPr>
                <a:xfrm>
                  <a:off x="893640" y="2642600"/>
                  <a:ext cx="4276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 name="Ink 6">
                  <a:extLst>
                    <a:ext uri="{FF2B5EF4-FFF2-40B4-BE49-F238E27FC236}">
                      <a16:creationId xmlns:a16="http://schemas.microsoft.com/office/drawing/2014/main" id="{3027B6B2-AD84-B1F5-574F-BDE0D3BBB26D}"/>
                    </a:ext>
                  </a:extLst>
                </p14:cNvPr>
                <p14:cNvContentPartPr/>
                <p14:nvPr/>
              </p14:nvContentPartPr>
              <p14:xfrm>
                <a:off x="1026120" y="2509400"/>
                <a:ext cx="160200" cy="50400"/>
              </p14:xfrm>
            </p:contentPart>
          </mc:Choice>
          <mc:Fallback>
            <p:pic>
              <p:nvPicPr>
                <p:cNvPr id="7" name="Ink 6">
                  <a:extLst>
                    <a:ext uri="{FF2B5EF4-FFF2-40B4-BE49-F238E27FC236}">
                      <a16:creationId xmlns:a16="http://schemas.microsoft.com/office/drawing/2014/main" id="{3027B6B2-AD84-B1F5-574F-BDE0D3BBB26D}"/>
                    </a:ext>
                  </a:extLst>
                </p:cNvPr>
                <p:cNvPicPr/>
                <p:nvPr/>
              </p:nvPicPr>
              <p:blipFill>
                <a:blip r:embed="rId130"/>
                <a:stretch>
                  <a:fillRect/>
                </a:stretch>
              </p:blipFill>
              <p:spPr>
                <a:xfrm>
                  <a:off x="1017120" y="2500760"/>
                  <a:ext cx="1778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 name="Ink 7">
                  <a:extLst>
                    <a:ext uri="{FF2B5EF4-FFF2-40B4-BE49-F238E27FC236}">
                      <a16:creationId xmlns:a16="http://schemas.microsoft.com/office/drawing/2014/main" id="{C35D754D-1F3B-36FA-7C08-C62DCDF28174}"/>
                    </a:ext>
                  </a:extLst>
                </p14:cNvPr>
                <p14:cNvContentPartPr/>
                <p14:nvPr/>
              </p14:nvContentPartPr>
              <p14:xfrm>
                <a:off x="1036200" y="2444600"/>
                <a:ext cx="2160" cy="4320"/>
              </p14:xfrm>
            </p:contentPart>
          </mc:Choice>
          <mc:Fallback>
            <p:pic>
              <p:nvPicPr>
                <p:cNvPr id="8" name="Ink 7">
                  <a:extLst>
                    <a:ext uri="{FF2B5EF4-FFF2-40B4-BE49-F238E27FC236}">
                      <a16:creationId xmlns:a16="http://schemas.microsoft.com/office/drawing/2014/main" id="{C35D754D-1F3B-36FA-7C08-C62DCDF28174}"/>
                    </a:ext>
                  </a:extLst>
                </p:cNvPr>
                <p:cNvPicPr/>
                <p:nvPr/>
              </p:nvPicPr>
              <p:blipFill>
                <a:blip r:embed="rId132"/>
                <a:stretch>
                  <a:fillRect/>
                </a:stretch>
              </p:blipFill>
              <p:spPr>
                <a:xfrm>
                  <a:off x="1027200" y="2435600"/>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 name="Ink 8">
                  <a:extLst>
                    <a:ext uri="{FF2B5EF4-FFF2-40B4-BE49-F238E27FC236}">
                      <a16:creationId xmlns:a16="http://schemas.microsoft.com/office/drawing/2014/main" id="{E710188B-BE25-5C9D-DEEF-CB289BD68AB0}"/>
                    </a:ext>
                  </a:extLst>
                </p14:cNvPr>
                <p14:cNvContentPartPr/>
                <p14:nvPr/>
              </p14:nvContentPartPr>
              <p14:xfrm>
                <a:off x="1167960" y="2438480"/>
                <a:ext cx="12960" cy="6480"/>
              </p14:xfrm>
            </p:contentPart>
          </mc:Choice>
          <mc:Fallback>
            <p:pic>
              <p:nvPicPr>
                <p:cNvPr id="9" name="Ink 8">
                  <a:extLst>
                    <a:ext uri="{FF2B5EF4-FFF2-40B4-BE49-F238E27FC236}">
                      <a16:creationId xmlns:a16="http://schemas.microsoft.com/office/drawing/2014/main" id="{E710188B-BE25-5C9D-DEEF-CB289BD68AB0}"/>
                    </a:ext>
                  </a:extLst>
                </p:cNvPr>
                <p:cNvPicPr/>
                <p:nvPr/>
              </p:nvPicPr>
              <p:blipFill>
                <a:blip r:embed="rId134"/>
                <a:stretch>
                  <a:fillRect/>
                </a:stretch>
              </p:blipFill>
              <p:spPr>
                <a:xfrm>
                  <a:off x="1159320" y="2429480"/>
                  <a:ext cx="30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 name="Ink 10">
                  <a:extLst>
                    <a:ext uri="{FF2B5EF4-FFF2-40B4-BE49-F238E27FC236}">
                      <a16:creationId xmlns:a16="http://schemas.microsoft.com/office/drawing/2014/main" id="{004E2EC9-A4E3-2248-0045-52D8A300A66B}"/>
                    </a:ext>
                  </a:extLst>
                </p14:cNvPr>
                <p14:cNvContentPartPr/>
                <p14:nvPr/>
              </p14:nvContentPartPr>
              <p14:xfrm>
                <a:off x="1436880" y="2605880"/>
                <a:ext cx="797040" cy="76680"/>
              </p14:xfrm>
            </p:contentPart>
          </mc:Choice>
          <mc:Fallback>
            <p:pic>
              <p:nvPicPr>
                <p:cNvPr id="11" name="Ink 10">
                  <a:extLst>
                    <a:ext uri="{FF2B5EF4-FFF2-40B4-BE49-F238E27FC236}">
                      <a16:creationId xmlns:a16="http://schemas.microsoft.com/office/drawing/2014/main" id="{004E2EC9-A4E3-2248-0045-52D8A300A66B}"/>
                    </a:ext>
                  </a:extLst>
                </p:cNvPr>
                <p:cNvPicPr/>
                <p:nvPr/>
              </p:nvPicPr>
              <p:blipFill>
                <a:blip r:embed="rId136"/>
                <a:stretch>
                  <a:fillRect/>
                </a:stretch>
              </p:blipFill>
              <p:spPr>
                <a:xfrm>
                  <a:off x="1428240" y="2597240"/>
                  <a:ext cx="8146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 name="Ink 11">
                  <a:extLst>
                    <a:ext uri="{FF2B5EF4-FFF2-40B4-BE49-F238E27FC236}">
                      <a16:creationId xmlns:a16="http://schemas.microsoft.com/office/drawing/2014/main" id="{14A5D277-C90F-E665-8628-A7438C00DE45}"/>
                    </a:ext>
                  </a:extLst>
                </p14:cNvPr>
                <p14:cNvContentPartPr/>
                <p14:nvPr/>
              </p14:nvContentPartPr>
              <p14:xfrm>
                <a:off x="2224920" y="2631440"/>
                <a:ext cx="60480" cy="494640"/>
              </p14:xfrm>
            </p:contentPart>
          </mc:Choice>
          <mc:Fallback>
            <p:pic>
              <p:nvPicPr>
                <p:cNvPr id="12" name="Ink 11">
                  <a:extLst>
                    <a:ext uri="{FF2B5EF4-FFF2-40B4-BE49-F238E27FC236}">
                      <a16:creationId xmlns:a16="http://schemas.microsoft.com/office/drawing/2014/main" id="{14A5D277-C90F-E665-8628-A7438C00DE45}"/>
                    </a:ext>
                  </a:extLst>
                </p:cNvPr>
                <p:cNvPicPr/>
                <p:nvPr/>
              </p:nvPicPr>
              <p:blipFill>
                <a:blip r:embed="rId138"/>
                <a:stretch>
                  <a:fillRect/>
                </a:stretch>
              </p:blipFill>
              <p:spPr>
                <a:xfrm>
                  <a:off x="2216280" y="2622440"/>
                  <a:ext cx="7812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 name="Ink 12">
                  <a:extLst>
                    <a:ext uri="{FF2B5EF4-FFF2-40B4-BE49-F238E27FC236}">
                      <a16:creationId xmlns:a16="http://schemas.microsoft.com/office/drawing/2014/main" id="{A1EE01B3-6DD7-1A45-565A-2895F135E773}"/>
                    </a:ext>
                  </a:extLst>
                </p14:cNvPr>
                <p14:cNvContentPartPr/>
                <p14:nvPr/>
              </p14:nvContentPartPr>
              <p14:xfrm>
                <a:off x="2159760" y="3068120"/>
                <a:ext cx="115560" cy="70560"/>
              </p14:xfrm>
            </p:contentPart>
          </mc:Choice>
          <mc:Fallback>
            <p:pic>
              <p:nvPicPr>
                <p:cNvPr id="13" name="Ink 12">
                  <a:extLst>
                    <a:ext uri="{FF2B5EF4-FFF2-40B4-BE49-F238E27FC236}">
                      <a16:creationId xmlns:a16="http://schemas.microsoft.com/office/drawing/2014/main" id="{A1EE01B3-6DD7-1A45-565A-2895F135E773}"/>
                    </a:ext>
                  </a:extLst>
                </p:cNvPr>
                <p:cNvPicPr/>
                <p:nvPr/>
              </p:nvPicPr>
              <p:blipFill>
                <a:blip r:embed="rId140"/>
                <a:stretch>
                  <a:fillRect/>
                </a:stretch>
              </p:blipFill>
              <p:spPr>
                <a:xfrm>
                  <a:off x="2150760" y="3059480"/>
                  <a:ext cx="1332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4" name="Ink 13">
                  <a:extLst>
                    <a:ext uri="{FF2B5EF4-FFF2-40B4-BE49-F238E27FC236}">
                      <a16:creationId xmlns:a16="http://schemas.microsoft.com/office/drawing/2014/main" id="{B528A12E-4050-84A2-E104-53D1D8FB50AF}"/>
                    </a:ext>
                  </a:extLst>
                </p14:cNvPr>
                <p14:cNvContentPartPr/>
                <p14:nvPr/>
              </p14:nvContentPartPr>
              <p14:xfrm>
                <a:off x="2278560" y="3073160"/>
                <a:ext cx="80640" cy="91800"/>
              </p14:xfrm>
            </p:contentPart>
          </mc:Choice>
          <mc:Fallback>
            <p:pic>
              <p:nvPicPr>
                <p:cNvPr id="14" name="Ink 13">
                  <a:extLst>
                    <a:ext uri="{FF2B5EF4-FFF2-40B4-BE49-F238E27FC236}">
                      <a16:creationId xmlns:a16="http://schemas.microsoft.com/office/drawing/2014/main" id="{B528A12E-4050-84A2-E104-53D1D8FB50AF}"/>
                    </a:ext>
                  </a:extLst>
                </p:cNvPr>
                <p:cNvPicPr/>
                <p:nvPr/>
              </p:nvPicPr>
              <p:blipFill>
                <a:blip r:embed="rId142"/>
                <a:stretch>
                  <a:fillRect/>
                </a:stretch>
              </p:blipFill>
              <p:spPr>
                <a:xfrm>
                  <a:off x="2269920" y="3064160"/>
                  <a:ext cx="98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 name="Ink 14">
                  <a:extLst>
                    <a:ext uri="{FF2B5EF4-FFF2-40B4-BE49-F238E27FC236}">
                      <a16:creationId xmlns:a16="http://schemas.microsoft.com/office/drawing/2014/main" id="{439E4260-FA6D-0D47-F9F9-101EBE672DB9}"/>
                    </a:ext>
                  </a:extLst>
                </p14:cNvPr>
                <p14:cNvContentPartPr/>
                <p14:nvPr/>
              </p14:nvContentPartPr>
              <p14:xfrm>
                <a:off x="1922520" y="3343880"/>
                <a:ext cx="227520" cy="263520"/>
              </p14:xfrm>
            </p:contentPart>
          </mc:Choice>
          <mc:Fallback>
            <p:pic>
              <p:nvPicPr>
                <p:cNvPr id="15" name="Ink 14">
                  <a:extLst>
                    <a:ext uri="{FF2B5EF4-FFF2-40B4-BE49-F238E27FC236}">
                      <a16:creationId xmlns:a16="http://schemas.microsoft.com/office/drawing/2014/main" id="{439E4260-FA6D-0D47-F9F9-101EBE672DB9}"/>
                    </a:ext>
                  </a:extLst>
                </p:cNvPr>
                <p:cNvPicPr/>
                <p:nvPr/>
              </p:nvPicPr>
              <p:blipFill>
                <a:blip r:embed="rId144"/>
                <a:stretch>
                  <a:fillRect/>
                </a:stretch>
              </p:blipFill>
              <p:spPr>
                <a:xfrm>
                  <a:off x="1913520" y="3334880"/>
                  <a:ext cx="2451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6" name="Ink 15">
                  <a:extLst>
                    <a:ext uri="{FF2B5EF4-FFF2-40B4-BE49-F238E27FC236}">
                      <a16:creationId xmlns:a16="http://schemas.microsoft.com/office/drawing/2014/main" id="{1D6E4BC3-2557-738C-B88E-1D3900618E92}"/>
                    </a:ext>
                  </a:extLst>
                </p14:cNvPr>
                <p14:cNvContentPartPr/>
                <p14:nvPr/>
              </p14:nvContentPartPr>
              <p14:xfrm>
                <a:off x="2163720" y="3494720"/>
                <a:ext cx="91800" cy="83520"/>
              </p14:xfrm>
            </p:contentPart>
          </mc:Choice>
          <mc:Fallback>
            <p:pic>
              <p:nvPicPr>
                <p:cNvPr id="16" name="Ink 15">
                  <a:extLst>
                    <a:ext uri="{FF2B5EF4-FFF2-40B4-BE49-F238E27FC236}">
                      <a16:creationId xmlns:a16="http://schemas.microsoft.com/office/drawing/2014/main" id="{1D6E4BC3-2557-738C-B88E-1D3900618E92}"/>
                    </a:ext>
                  </a:extLst>
                </p:cNvPr>
                <p:cNvPicPr/>
                <p:nvPr/>
              </p:nvPicPr>
              <p:blipFill>
                <a:blip r:embed="rId146"/>
                <a:stretch>
                  <a:fillRect/>
                </a:stretch>
              </p:blipFill>
              <p:spPr>
                <a:xfrm>
                  <a:off x="2155080" y="3485720"/>
                  <a:ext cx="1094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7" name="Ink 16">
                  <a:extLst>
                    <a:ext uri="{FF2B5EF4-FFF2-40B4-BE49-F238E27FC236}">
                      <a16:creationId xmlns:a16="http://schemas.microsoft.com/office/drawing/2014/main" id="{CD7E89CE-5BFA-1146-AAB1-D82FA1365346}"/>
                    </a:ext>
                  </a:extLst>
                </p14:cNvPr>
                <p14:cNvContentPartPr/>
                <p14:nvPr/>
              </p14:nvContentPartPr>
              <p14:xfrm>
                <a:off x="2326440" y="3386360"/>
                <a:ext cx="20160" cy="159480"/>
              </p14:xfrm>
            </p:contentPart>
          </mc:Choice>
          <mc:Fallback>
            <p:pic>
              <p:nvPicPr>
                <p:cNvPr id="17" name="Ink 16">
                  <a:extLst>
                    <a:ext uri="{FF2B5EF4-FFF2-40B4-BE49-F238E27FC236}">
                      <a16:creationId xmlns:a16="http://schemas.microsoft.com/office/drawing/2014/main" id="{CD7E89CE-5BFA-1146-AAB1-D82FA1365346}"/>
                    </a:ext>
                  </a:extLst>
                </p:cNvPr>
                <p:cNvPicPr/>
                <p:nvPr/>
              </p:nvPicPr>
              <p:blipFill>
                <a:blip r:embed="rId148"/>
                <a:stretch>
                  <a:fillRect/>
                </a:stretch>
              </p:blipFill>
              <p:spPr>
                <a:xfrm>
                  <a:off x="2317800" y="3377360"/>
                  <a:ext cx="37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8" name="Ink 17">
                  <a:extLst>
                    <a:ext uri="{FF2B5EF4-FFF2-40B4-BE49-F238E27FC236}">
                      <a16:creationId xmlns:a16="http://schemas.microsoft.com/office/drawing/2014/main" id="{1868FFD2-3CE2-E05A-2760-6A8ECCD025EF}"/>
                    </a:ext>
                  </a:extLst>
                </p14:cNvPr>
                <p14:cNvContentPartPr/>
                <p14:nvPr/>
              </p14:nvContentPartPr>
              <p14:xfrm>
                <a:off x="2387280" y="3419480"/>
                <a:ext cx="51120" cy="135360"/>
              </p14:xfrm>
            </p:contentPart>
          </mc:Choice>
          <mc:Fallback>
            <p:pic>
              <p:nvPicPr>
                <p:cNvPr id="18" name="Ink 17">
                  <a:extLst>
                    <a:ext uri="{FF2B5EF4-FFF2-40B4-BE49-F238E27FC236}">
                      <a16:creationId xmlns:a16="http://schemas.microsoft.com/office/drawing/2014/main" id="{1868FFD2-3CE2-E05A-2760-6A8ECCD025EF}"/>
                    </a:ext>
                  </a:extLst>
                </p:cNvPr>
                <p:cNvPicPr/>
                <p:nvPr/>
              </p:nvPicPr>
              <p:blipFill>
                <a:blip r:embed="rId150"/>
                <a:stretch>
                  <a:fillRect/>
                </a:stretch>
              </p:blipFill>
              <p:spPr>
                <a:xfrm>
                  <a:off x="2378280" y="3410480"/>
                  <a:ext cx="687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9" name="Ink 18">
                  <a:extLst>
                    <a:ext uri="{FF2B5EF4-FFF2-40B4-BE49-F238E27FC236}">
                      <a16:creationId xmlns:a16="http://schemas.microsoft.com/office/drawing/2014/main" id="{212BAECD-54C5-3B07-03AD-2167F54D42D0}"/>
                    </a:ext>
                  </a:extLst>
                </p14:cNvPr>
                <p14:cNvContentPartPr/>
                <p14:nvPr/>
              </p14:nvContentPartPr>
              <p14:xfrm>
                <a:off x="2469000" y="3423800"/>
                <a:ext cx="138240" cy="232200"/>
              </p14:xfrm>
            </p:contentPart>
          </mc:Choice>
          <mc:Fallback>
            <p:pic>
              <p:nvPicPr>
                <p:cNvPr id="19" name="Ink 18">
                  <a:extLst>
                    <a:ext uri="{FF2B5EF4-FFF2-40B4-BE49-F238E27FC236}">
                      <a16:creationId xmlns:a16="http://schemas.microsoft.com/office/drawing/2014/main" id="{212BAECD-54C5-3B07-03AD-2167F54D42D0}"/>
                    </a:ext>
                  </a:extLst>
                </p:cNvPr>
                <p:cNvPicPr/>
                <p:nvPr/>
              </p:nvPicPr>
              <p:blipFill>
                <a:blip r:embed="rId152"/>
                <a:stretch>
                  <a:fillRect/>
                </a:stretch>
              </p:blipFill>
              <p:spPr>
                <a:xfrm>
                  <a:off x="2460000" y="3415160"/>
                  <a:ext cx="1558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0" name="Ink 19">
                  <a:extLst>
                    <a:ext uri="{FF2B5EF4-FFF2-40B4-BE49-F238E27FC236}">
                      <a16:creationId xmlns:a16="http://schemas.microsoft.com/office/drawing/2014/main" id="{4B0D62DF-1C3D-F540-0A68-EA2D531038F6}"/>
                    </a:ext>
                  </a:extLst>
                </p14:cNvPr>
                <p14:cNvContentPartPr/>
                <p14:nvPr/>
              </p14:nvContentPartPr>
              <p14:xfrm>
                <a:off x="2663400" y="3418040"/>
                <a:ext cx="93960" cy="108720"/>
              </p14:xfrm>
            </p:contentPart>
          </mc:Choice>
          <mc:Fallback>
            <p:pic>
              <p:nvPicPr>
                <p:cNvPr id="20" name="Ink 19">
                  <a:extLst>
                    <a:ext uri="{FF2B5EF4-FFF2-40B4-BE49-F238E27FC236}">
                      <a16:creationId xmlns:a16="http://schemas.microsoft.com/office/drawing/2014/main" id="{4B0D62DF-1C3D-F540-0A68-EA2D531038F6}"/>
                    </a:ext>
                  </a:extLst>
                </p:cNvPr>
                <p:cNvPicPr/>
                <p:nvPr/>
              </p:nvPicPr>
              <p:blipFill>
                <a:blip r:embed="rId154"/>
                <a:stretch>
                  <a:fillRect/>
                </a:stretch>
              </p:blipFill>
              <p:spPr>
                <a:xfrm>
                  <a:off x="2654760" y="3409400"/>
                  <a:ext cx="111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1" name="Ink 20">
                  <a:extLst>
                    <a:ext uri="{FF2B5EF4-FFF2-40B4-BE49-F238E27FC236}">
                      <a16:creationId xmlns:a16="http://schemas.microsoft.com/office/drawing/2014/main" id="{2CB3F3BD-5629-178F-DAF1-66F67418DC86}"/>
                    </a:ext>
                  </a:extLst>
                </p14:cNvPr>
                <p14:cNvContentPartPr/>
                <p14:nvPr/>
              </p14:nvContentPartPr>
              <p14:xfrm>
                <a:off x="2824680" y="3309680"/>
                <a:ext cx="55080" cy="236160"/>
              </p14:xfrm>
            </p:contentPart>
          </mc:Choice>
          <mc:Fallback>
            <p:pic>
              <p:nvPicPr>
                <p:cNvPr id="21" name="Ink 20">
                  <a:extLst>
                    <a:ext uri="{FF2B5EF4-FFF2-40B4-BE49-F238E27FC236}">
                      <a16:creationId xmlns:a16="http://schemas.microsoft.com/office/drawing/2014/main" id="{2CB3F3BD-5629-178F-DAF1-66F67418DC86}"/>
                    </a:ext>
                  </a:extLst>
                </p:cNvPr>
                <p:cNvPicPr/>
                <p:nvPr/>
              </p:nvPicPr>
              <p:blipFill>
                <a:blip r:embed="rId156"/>
                <a:stretch>
                  <a:fillRect/>
                </a:stretch>
              </p:blipFill>
              <p:spPr>
                <a:xfrm>
                  <a:off x="2815680" y="3301040"/>
                  <a:ext cx="727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2" name="Ink 21">
                  <a:extLst>
                    <a:ext uri="{FF2B5EF4-FFF2-40B4-BE49-F238E27FC236}">
                      <a16:creationId xmlns:a16="http://schemas.microsoft.com/office/drawing/2014/main" id="{67FBECF8-4AA8-ED56-4CC9-6623EEC3CFB1}"/>
                    </a:ext>
                  </a:extLst>
                </p14:cNvPr>
                <p14:cNvContentPartPr/>
                <p14:nvPr/>
              </p14:nvContentPartPr>
              <p14:xfrm>
                <a:off x="2830080" y="3351800"/>
                <a:ext cx="194040" cy="180360"/>
              </p14:xfrm>
            </p:contentPart>
          </mc:Choice>
          <mc:Fallback>
            <p:pic>
              <p:nvPicPr>
                <p:cNvPr id="22" name="Ink 21">
                  <a:extLst>
                    <a:ext uri="{FF2B5EF4-FFF2-40B4-BE49-F238E27FC236}">
                      <a16:creationId xmlns:a16="http://schemas.microsoft.com/office/drawing/2014/main" id="{67FBECF8-4AA8-ED56-4CC9-6623EEC3CFB1}"/>
                    </a:ext>
                  </a:extLst>
                </p:cNvPr>
                <p:cNvPicPr/>
                <p:nvPr/>
              </p:nvPicPr>
              <p:blipFill>
                <a:blip r:embed="rId158"/>
                <a:stretch>
                  <a:fillRect/>
                </a:stretch>
              </p:blipFill>
              <p:spPr>
                <a:xfrm>
                  <a:off x="2821080" y="3343160"/>
                  <a:ext cx="2116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3" name="Ink 22">
                  <a:extLst>
                    <a:ext uri="{FF2B5EF4-FFF2-40B4-BE49-F238E27FC236}">
                      <a16:creationId xmlns:a16="http://schemas.microsoft.com/office/drawing/2014/main" id="{CE95552B-D72E-586F-FF69-D3BE6246793B}"/>
                    </a:ext>
                  </a:extLst>
                </p14:cNvPr>
                <p14:cNvContentPartPr/>
                <p14:nvPr/>
              </p14:nvContentPartPr>
              <p14:xfrm>
                <a:off x="2357760" y="3758600"/>
                <a:ext cx="142200" cy="141840"/>
              </p14:xfrm>
            </p:contentPart>
          </mc:Choice>
          <mc:Fallback>
            <p:pic>
              <p:nvPicPr>
                <p:cNvPr id="23" name="Ink 22">
                  <a:extLst>
                    <a:ext uri="{FF2B5EF4-FFF2-40B4-BE49-F238E27FC236}">
                      <a16:creationId xmlns:a16="http://schemas.microsoft.com/office/drawing/2014/main" id="{CE95552B-D72E-586F-FF69-D3BE6246793B}"/>
                    </a:ext>
                  </a:extLst>
                </p:cNvPr>
                <p:cNvPicPr/>
                <p:nvPr/>
              </p:nvPicPr>
              <p:blipFill>
                <a:blip r:embed="rId160"/>
                <a:stretch>
                  <a:fillRect/>
                </a:stretch>
              </p:blipFill>
              <p:spPr>
                <a:xfrm>
                  <a:off x="2348760" y="3749960"/>
                  <a:ext cx="159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4" name="Ink 23">
                  <a:extLst>
                    <a:ext uri="{FF2B5EF4-FFF2-40B4-BE49-F238E27FC236}">
                      <a16:creationId xmlns:a16="http://schemas.microsoft.com/office/drawing/2014/main" id="{80A5A8F0-AF58-D7BB-E285-144F37E85352}"/>
                    </a:ext>
                  </a:extLst>
                </p14:cNvPr>
                <p14:cNvContentPartPr/>
                <p14:nvPr/>
              </p14:nvContentPartPr>
              <p14:xfrm>
                <a:off x="2596080" y="3768320"/>
                <a:ext cx="87480" cy="131040"/>
              </p14:xfrm>
            </p:contentPart>
          </mc:Choice>
          <mc:Fallback>
            <p:pic>
              <p:nvPicPr>
                <p:cNvPr id="24" name="Ink 23">
                  <a:extLst>
                    <a:ext uri="{FF2B5EF4-FFF2-40B4-BE49-F238E27FC236}">
                      <a16:creationId xmlns:a16="http://schemas.microsoft.com/office/drawing/2014/main" id="{80A5A8F0-AF58-D7BB-E285-144F37E85352}"/>
                    </a:ext>
                  </a:extLst>
                </p:cNvPr>
                <p:cNvPicPr/>
                <p:nvPr/>
              </p:nvPicPr>
              <p:blipFill>
                <a:blip r:embed="rId162"/>
                <a:stretch>
                  <a:fillRect/>
                </a:stretch>
              </p:blipFill>
              <p:spPr>
                <a:xfrm>
                  <a:off x="2587080" y="3759680"/>
                  <a:ext cx="1051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5" name="Ink 24">
                  <a:extLst>
                    <a:ext uri="{FF2B5EF4-FFF2-40B4-BE49-F238E27FC236}">
                      <a16:creationId xmlns:a16="http://schemas.microsoft.com/office/drawing/2014/main" id="{8421122C-54EF-20A7-5561-2F43A9EA9DBA}"/>
                    </a:ext>
                  </a:extLst>
                </p14:cNvPr>
                <p14:cNvContentPartPr/>
                <p14:nvPr/>
              </p14:nvContentPartPr>
              <p14:xfrm>
                <a:off x="2697600" y="3743480"/>
                <a:ext cx="145440" cy="149400"/>
              </p14:xfrm>
            </p:contentPart>
          </mc:Choice>
          <mc:Fallback>
            <p:pic>
              <p:nvPicPr>
                <p:cNvPr id="25" name="Ink 24">
                  <a:extLst>
                    <a:ext uri="{FF2B5EF4-FFF2-40B4-BE49-F238E27FC236}">
                      <a16:creationId xmlns:a16="http://schemas.microsoft.com/office/drawing/2014/main" id="{8421122C-54EF-20A7-5561-2F43A9EA9DBA}"/>
                    </a:ext>
                  </a:extLst>
                </p:cNvPr>
                <p:cNvPicPr/>
                <p:nvPr/>
              </p:nvPicPr>
              <p:blipFill>
                <a:blip r:embed="rId164"/>
                <a:stretch>
                  <a:fillRect/>
                </a:stretch>
              </p:blipFill>
              <p:spPr>
                <a:xfrm>
                  <a:off x="2688960" y="3734480"/>
                  <a:ext cx="163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8" name="Ink 27">
                  <a:extLst>
                    <a:ext uri="{FF2B5EF4-FFF2-40B4-BE49-F238E27FC236}">
                      <a16:creationId xmlns:a16="http://schemas.microsoft.com/office/drawing/2014/main" id="{B98F9E3C-6C21-EDF7-972A-36836625449B}"/>
                    </a:ext>
                  </a:extLst>
                </p14:cNvPr>
                <p14:cNvContentPartPr/>
                <p14:nvPr/>
              </p14:nvContentPartPr>
              <p14:xfrm>
                <a:off x="1737480" y="3240920"/>
                <a:ext cx="68760" cy="828000"/>
              </p14:xfrm>
            </p:contentPart>
          </mc:Choice>
          <mc:Fallback>
            <p:pic>
              <p:nvPicPr>
                <p:cNvPr id="28" name="Ink 27">
                  <a:extLst>
                    <a:ext uri="{FF2B5EF4-FFF2-40B4-BE49-F238E27FC236}">
                      <a16:creationId xmlns:a16="http://schemas.microsoft.com/office/drawing/2014/main" id="{B98F9E3C-6C21-EDF7-972A-36836625449B}"/>
                    </a:ext>
                  </a:extLst>
                </p:cNvPr>
                <p:cNvPicPr/>
                <p:nvPr/>
              </p:nvPicPr>
              <p:blipFill>
                <a:blip r:embed="rId166"/>
                <a:stretch>
                  <a:fillRect/>
                </a:stretch>
              </p:blipFill>
              <p:spPr>
                <a:xfrm>
                  <a:off x="1728480" y="3232280"/>
                  <a:ext cx="86400" cy="845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9" name="Ink 28">
                  <a:extLst>
                    <a:ext uri="{FF2B5EF4-FFF2-40B4-BE49-F238E27FC236}">
                      <a16:creationId xmlns:a16="http://schemas.microsoft.com/office/drawing/2014/main" id="{E562DECC-8F77-3F72-17C4-339B4AAFBC85}"/>
                    </a:ext>
                  </a:extLst>
                </p14:cNvPr>
                <p14:cNvContentPartPr/>
                <p14:nvPr/>
              </p14:nvContentPartPr>
              <p14:xfrm>
                <a:off x="1697880" y="3179720"/>
                <a:ext cx="1814760" cy="820080"/>
              </p14:xfrm>
            </p:contentPart>
          </mc:Choice>
          <mc:Fallback>
            <p:pic>
              <p:nvPicPr>
                <p:cNvPr id="29" name="Ink 28">
                  <a:extLst>
                    <a:ext uri="{FF2B5EF4-FFF2-40B4-BE49-F238E27FC236}">
                      <a16:creationId xmlns:a16="http://schemas.microsoft.com/office/drawing/2014/main" id="{E562DECC-8F77-3F72-17C4-339B4AAFBC85}"/>
                    </a:ext>
                  </a:extLst>
                </p:cNvPr>
                <p:cNvPicPr/>
                <p:nvPr/>
              </p:nvPicPr>
              <p:blipFill>
                <a:blip r:embed="rId168"/>
                <a:stretch>
                  <a:fillRect/>
                </a:stretch>
              </p:blipFill>
              <p:spPr>
                <a:xfrm>
                  <a:off x="1689240" y="3170720"/>
                  <a:ext cx="1832400" cy="8377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1" name="Ink 30">
                  <a:extLst>
                    <a:ext uri="{FF2B5EF4-FFF2-40B4-BE49-F238E27FC236}">
                      <a16:creationId xmlns:a16="http://schemas.microsoft.com/office/drawing/2014/main" id="{D2603566-A860-7E3B-891F-606E2289DCFF}"/>
                    </a:ext>
                  </a:extLst>
                </p14:cNvPr>
                <p14:cNvContentPartPr/>
                <p14:nvPr/>
              </p14:nvContentPartPr>
              <p14:xfrm>
                <a:off x="2945640" y="3627200"/>
                <a:ext cx="348840" cy="275760"/>
              </p14:xfrm>
            </p:contentPart>
          </mc:Choice>
          <mc:Fallback>
            <p:pic>
              <p:nvPicPr>
                <p:cNvPr id="31" name="Ink 30">
                  <a:extLst>
                    <a:ext uri="{FF2B5EF4-FFF2-40B4-BE49-F238E27FC236}">
                      <a16:creationId xmlns:a16="http://schemas.microsoft.com/office/drawing/2014/main" id="{D2603566-A860-7E3B-891F-606E2289DCFF}"/>
                    </a:ext>
                  </a:extLst>
                </p:cNvPr>
                <p:cNvPicPr/>
                <p:nvPr/>
              </p:nvPicPr>
              <p:blipFill>
                <a:blip r:embed="rId170"/>
                <a:stretch>
                  <a:fillRect/>
                </a:stretch>
              </p:blipFill>
              <p:spPr>
                <a:xfrm>
                  <a:off x="2937000" y="3618560"/>
                  <a:ext cx="3664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 name="Ink 31">
                  <a:extLst>
                    <a:ext uri="{FF2B5EF4-FFF2-40B4-BE49-F238E27FC236}">
                      <a16:creationId xmlns:a16="http://schemas.microsoft.com/office/drawing/2014/main" id="{53B0FEDE-0815-8403-9966-8089E14F269A}"/>
                    </a:ext>
                  </a:extLst>
                </p14:cNvPr>
                <p14:cNvContentPartPr/>
                <p14:nvPr/>
              </p14:nvContentPartPr>
              <p14:xfrm>
                <a:off x="3061200" y="3716480"/>
                <a:ext cx="165600" cy="105480"/>
              </p14:xfrm>
            </p:contentPart>
          </mc:Choice>
          <mc:Fallback>
            <p:pic>
              <p:nvPicPr>
                <p:cNvPr id="32" name="Ink 31">
                  <a:extLst>
                    <a:ext uri="{FF2B5EF4-FFF2-40B4-BE49-F238E27FC236}">
                      <a16:creationId xmlns:a16="http://schemas.microsoft.com/office/drawing/2014/main" id="{53B0FEDE-0815-8403-9966-8089E14F269A}"/>
                    </a:ext>
                  </a:extLst>
                </p:cNvPr>
                <p:cNvPicPr/>
                <p:nvPr/>
              </p:nvPicPr>
              <p:blipFill>
                <a:blip r:embed="rId172"/>
                <a:stretch>
                  <a:fillRect/>
                </a:stretch>
              </p:blipFill>
              <p:spPr>
                <a:xfrm>
                  <a:off x="3052200" y="3707840"/>
                  <a:ext cx="1832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3" name="Ink 42">
                  <a:extLst>
                    <a:ext uri="{FF2B5EF4-FFF2-40B4-BE49-F238E27FC236}">
                      <a16:creationId xmlns:a16="http://schemas.microsoft.com/office/drawing/2014/main" id="{38844B00-2372-04F7-941B-63936DAC1F77}"/>
                    </a:ext>
                  </a:extLst>
                </p14:cNvPr>
                <p14:cNvContentPartPr/>
                <p14:nvPr/>
              </p14:nvContentPartPr>
              <p14:xfrm>
                <a:off x="517800" y="3454040"/>
                <a:ext cx="10800" cy="132120"/>
              </p14:xfrm>
            </p:contentPart>
          </mc:Choice>
          <mc:Fallback>
            <p:pic>
              <p:nvPicPr>
                <p:cNvPr id="43" name="Ink 42">
                  <a:extLst>
                    <a:ext uri="{FF2B5EF4-FFF2-40B4-BE49-F238E27FC236}">
                      <a16:creationId xmlns:a16="http://schemas.microsoft.com/office/drawing/2014/main" id="{38844B00-2372-04F7-941B-63936DAC1F77}"/>
                    </a:ext>
                  </a:extLst>
                </p:cNvPr>
                <p:cNvPicPr/>
                <p:nvPr/>
              </p:nvPicPr>
              <p:blipFill>
                <a:blip r:embed="rId174"/>
                <a:stretch>
                  <a:fillRect/>
                </a:stretch>
              </p:blipFill>
              <p:spPr>
                <a:xfrm>
                  <a:off x="508800" y="3445400"/>
                  <a:ext cx="284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4" name="Ink 43">
                  <a:extLst>
                    <a:ext uri="{FF2B5EF4-FFF2-40B4-BE49-F238E27FC236}">
                      <a16:creationId xmlns:a16="http://schemas.microsoft.com/office/drawing/2014/main" id="{2E017AFE-00ED-AAC7-01A3-30883289947A}"/>
                    </a:ext>
                  </a:extLst>
                </p14:cNvPr>
                <p14:cNvContentPartPr/>
                <p14:nvPr/>
              </p14:nvContentPartPr>
              <p14:xfrm>
                <a:off x="354000" y="3371960"/>
                <a:ext cx="278280" cy="272520"/>
              </p14:xfrm>
            </p:contentPart>
          </mc:Choice>
          <mc:Fallback>
            <p:pic>
              <p:nvPicPr>
                <p:cNvPr id="44" name="Ink 43">
                  <a:extLst>
                    <a:ext uri="{FF2B5EF4-FFF2-40B4-BE49-F238E27FC236}">
                      <a16:creationId xmlns:a16="http://schemas.microsoft.com/office/drawing/2014/main" id="{2E017AFE-00ED-AAC7-01A3-30883289947A}"/>
                    </a:ext>
                  </a:extLst>
                </p:cNvPr>
                <p:cNvPicPr/>
                <p:nvPr/>
              </p:nvPicPr>
              <p:blipFill>
                <a:blip r:embed="rId176"/>
                <a:stretch>
                  <a:fillRect/>
                </a:stretch>
              </p:blipFill>
              <p:spPr>
                <a:xfrm>
                  <a:off x="345000" y="3362960"/>
                  <a:ext cx="2959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5" name="Ink 44">
                  <a:extLst>
                    <a:ext uri="{FF2B5EF4-FFF2-40B4-BE49-F238E27FC236}">
                      <a16:creationId xmlns:a16="http://schemas.microsoft.com/office/drawing/2014/main" id="{85817E6A-5F06-EE8F-684A-CD170EDCCD0D}"/>
                    </a:ext>
                  </a:extLst>
                </p14:cNvPr>
                <p14:cNvContentPartPr/>
                <p14:nvPr/>
              </p14:nvContentPartPr>
              <p14:xfrm>
                <a:off x="699960" y="3504080"/>
                <a:ext cx="113760" cy="243720"/>
              </p14:xfrm>
            </p:contentPart>
          </mc:Choice>
          <mc:Fallback>
            <p:pic>
              <p:nvPicPr>
                <p:cNvPr id="45" name="Ink 44">
                  <a:extLst>
                    <a:ext uri="{FF2B5EF4-FFF2-40B4-BE49-F238E27FC236}">
                      <a16:creationId xmlns:a16="http://schemas.microsoft.com/office/drawing/2014/main" id="{85817E6A-5F06-EE8F-684A-CD170EDCCD0D}"/>
                    </a:ext>
                  </a:extLst>
                </p:cNvPr>
                <p:cNvPicPr/>
                <p:nvPr/>
              </p:nvPicPr>
              <p:blipFill>
                <a:blip r:embed="rId178"/>
                <a:stretch>
                  <a:fillRect/>
                </a:stretch>
              </p:blipFill>
              <p:spPr>
                <a:xfrm>
                  <a:off x="690960" y="3495440"/>
                  <a:ext cx="1314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6" name="Ink 45">
                  <a:extLst>
                    <a:ext uri="{FF2B5EF4-FFF2-40B4-BE49-F238E27FC236}">
                      <a16:creationId xmlns:a16="http://schemas.microsoft.com/office/drawing/2014/main" id="{34BEE22F-C888-6722-DD00-75C08274354A}"/>
                    </a:ext>
                  </a:extLst>
                </p14:cNvPr>
                <p14:cNvContentPartPr/>
                <p14:nvPr/>
              </p14:nvContentPartPr>
              <p14:xfrm>
                <a:off x="873840" y="3535760"/>
                <a:ext cx="19800" cy="48240"/>
              </p14:xfrm>
            </p:contentPart>
          </mc:Choice>
          <mc:Fallback>
            <p:pic>
              <p:nvPicPr>
                <p:cNvPr id="46" name="Ink 45">
                  <a:extLst>
                    <a:ext uri="{FF2B5EF4-FFF2-40B4-BE49-F238E27FC236}">
                      <a16:creationId xmlns:a16="http://schemas.microsoft.com/office/drawing/2014/main" id="{34BEE22F-C888-6722-DD00-75C08274354A}"/>
                    </a:ext>
                  </a:extLst>
                </p:cNvPr>
                <p:cNvPicPr/>
                <p:nvPr/>
              </p:nvPicPr>
              <p:blipFill>
                <a:blip r:embed="rId180"/>
                <a:stretch>
                  <a:fillRect/>
                </a:stretch>
              </p:blipFill>
              <p:spPr>
                <a:xfrm>
                  <a:off x="864840" y="3526760"/>
                  <a:ext cx="374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7" name="Ink 46">
                  <a:extLst>
                    <a:ext uri="{FF2B5EF4-FFF2-40B4-BE49-F238E27FC236}">
                      <a16:creationId xmlns:a16="http://schemas.microsoft.com/office/drawing/2014/main" id="{FE606593-49A0-E0FF-37C5-A2B900240BE4}"/>
                    </a:ext>
                  </a:extLst>
                </p14:cNvPr>
                <p14:cNvContentPartPr/>
                <p14:nvPr/>
              </p14:nvContentPartPr>
              <p14:xfrm>
                <a:off x="872040" y="3429920"/>
                <a:ext cx="2160" cy="4320"/>
              </p14:xfrm>
            </p:contentPart>
          </mc:Choice>
          <mc:Fallback>
            <p:pic>
              <p:nvPicPr>
                <p:cNvPr id="47" name="Ink 46">
                  <a:extLst>
                    <a:ext uri="{FF2B5EF4-FFF2-40B4-BE49-F238E27FC236}">
                      <a16:creationId xmlns:a16="http://schemas.microsoft.com/office/drawing/2014/main" id="{FE606593-49A0-E0FF-37C5-A2B900240BE4}"/>
                    </a:ext>
                  </a:extLst>
                </p:cNvPr>
                <p:cNvPicPr/>
                <p:nvPr/>
              </p:nvPicPr>
              <p:blipFill>
                <a:blip r:embed="rId182"/>
                <a:stretch>
                  <a:fillRect/>
                </a:stretch>
              </p:blipFill>
              <p:spPr>
                <a:xfrm>
                  <a:off x="863040" y="3420920"/>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8" name="Ink 47">
                  <a:extLst>
                    <a:ext uri="{FF2B5EF4-FFF2-40B4-BE49-F238E27FC236}">
                      <a16:creationId xmlns:a16="http://schemas.microsoft.com/office/drawing/2014/main" id="{623EDF25-38A0-4406-40C2-6FD3FDCC6D08}"/>
                    </a:ext>
                  </a:extLst>
                </p14:cNvPr>
                <p14:cNvContentPartPr/>
                <p14:nvPr/>
              </p14:nvContentPartPr>
              <p14:xfrm>
                <a:off x="944760" y="3393200"/>
                <a:ext cx="59400" cy="172800"/>
              </p14:xfrm>
            </p:contentPart>
          </mc:Choice>
          <mc:Fallback>
            <p:pic>
              <p:nvPicPr>
                <p:cNvPr id="48" name="Ink 47">
                  <a:extLst>
                    <a:ext uri="{FF2B5EF4-FFF2-40B4-BE49-F238E27FC236}">
                      <a16:creationId xmlns:a16="http://schemas.microsoft.com/office/drawing/2014/main" id="{623EDF25-38A0-4406-40C2-6FD3FDCC6D08}"/>
                    </a:ext>
                  </a:extLst>
                </p:cNvPr>
                <p:cNvPicPr/>
                <p:nvPr/>
              </p:nvPicPr>
              <p:blipFill>
                <a:blip r:embed="rId184"/>
                <a:stretch>
                  <a:fillRect/>
                </a:stretch>
              </p:blipFill>
              <p:spPr>
                <a:xfrm>
                  <a:off x="936120" y="3384200"/>
                  <a:ext cx="770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9" name="Ink 48">
                  <a:extLst>
                    <a:ext uri="{FF2B5EF4-FFF2-40B4-BE49-F238E27FC236}">
                      <a16:creationId xmlns:a16="http://schemas.microsoft.com/office/drawing/2014/main" id="{B895CA3C-E8D8-1FA8-21C0-F1F4CF0D630D}"/>
                    </a:ext>
                  </a:extLst>
                </p14:cNvPr>
                <p14:cNvContentPartPr/>
                <p14:nvPr/>
              </p14:nvContentPartPr>
              <p14:xfrm>
                <a:off x="1153920" y="3494720"/>
                <a:ext cx="4320" cy="75960"/>
              </p14:xfrm>
            </p:contentPart>
          </mc:Choice>
          <mc:Fallback>
            <p:pic>
              <p:nvPicPr>
                <p:cNvPr id="49" name="Ink 48">
                  <a:extLst>
                    <a:ext uri="{FF2B5EF4-FFF2-40B4-BE49-F238E27FC236}">
                      <a16:creationId xmlns:a16="http://schemas.microsoft.com/office/drawing/2014/main" id="{B895CA3C-E8D8-1FA8-21C0-F1F4CF0D630D}"/>
                    </a:ext>
                  </a:extLst>
                </p:cNvPr>
                <p:cNvPicPr/>
                <p:nvPr/>
              </p:nvPicPr>
              <p:blipFill>
                <a:blip r:embed="rId186"/>
                <a:stretch>
                  <a:fillRect/>
                </a:stretch>
              </p:blipFill>
              <p:spPr>
                <a:xfrm>
                  <a:off x="1145280" y="3486080"/>
                  <a:ext cx="219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50" name="Ink 49">
                  <a:extLst>
                    <a:ext uri="{FF2B5EF4-FFF2-40B4-BE49-F238E27FC236}">
                      <a16:creationId xmlns:a16="http://schemas.microsoft.com/office/drawing/2014/main" id="{DA453633-0A51-606A-B65A-E721300BCF6E}"/>
                    </a:ext>
                  </a:extLst>
                </p14:cNvPr>
                <p14:cNvContentPartPr/>
                <p14:nvPr/>
              </p14:nvContentPartPr>
              <p14:xfrm>
                <a:off x="1137720" y="3397160"/>
                <a:ext cx="10440" cy="6840"/>
              </p14:xfrm>
            </p:contentPart>
          </mc:Choice>
          <mc:Fallback>
            <p:pic>
              <p:nvPicPr>
                <p:cNvPr id="50" name="Ink 49">
                  <a:extLst>
                    <a:ext uri="{FF2B5EF4-FFF2-40B4-BE49-F238E27FC236}">
                      <a16:creationId xmlns:a16="http://schemas.microsoft.com/office/drawing/2014/main" id="{DA453633-0A51-606A-B65A-E721300BCF6E}"/>
                    </a:ext>
                  </a:extLst>
                </p:cNvPr>
                <p:cNvPicPr/>
                <p:nvPr/>
              </p:nvPicPr>
              <p:blipFill>
                <a:blip r:embed="rId188"/>
                <a:stretch>
                  <a:fillRect/>
                </a:stretch>
              </p:blipFill>
              <p:spPr>
                <a:xfrm>
                  <a:off x="1129080" y="3388520"/>
                  <a:ext cx="28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51" name="Ink 50">
                  <a:extLst>
                    <a:ext uri="{FF2B5EF4-FFF2-40B4-BE49-F238E27FC236}">
                      <a16:creationId xmlns:a16="http://schemas.microsoft.com/office/drawing/2014/main" id="{7E0D365D-447C-7F75-7DC7-8EB71D65CD27}"/>
                    </a:ext>
                  </a:extLst>
                </p14:cNvPr>
                <p14:cNvContentPartPr/>
                <p14:nvPr/>
              </p14:nvContentPartPr>
              <p14:xfrm>
                <a:off x="1192440" y="3474560"/>
                <a:ext cx="158040" cy="77040"/>
              </p14:xfrm>
            </p:contentPart>
          </mc:Choice>
          <mc:Fallback>
            <p:pic>
              <p:nvPicPr>
                <p:cNvPr id="51" name="Ink 50">
                  <a:extLst>
                    <a:ext uri="{FF2B5EF4-FFF2-40B4-BE49-F238E27FC236}">
                      <a16:creationId xmlns:a16="http://schemas.microsoft.com/office/drawing/2014/main" id="{7E0D365D-447C-7F75-7DC7-8EB71D65CD27}"/>
                    </a:ext>
                  </a:extLst>
                </p:cNvPr>
                <p:cNvPicPr/>
                <p:nvPr/>
              </p:nvPicPr>
              <p:blipFill>
                <a:blip r:embed="rId190"/>
                <a:stretch>
                  <a:fillRect/>
                </a:stretch>
              </p:blipFill>
              <p:spPr>
                <a:xfrm>
                  <a:off x="1183440" y="3465920"/>
                  <a:ext cx="1756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52" name="Ink 51">
                  <a:extLst>
                    <a:ext uri="{FF2B5EF4-FFF2-40B4-BE49-F238E27FC236}">
                      <a16:creationId xmlns:a16="http://schemas.microsoft.com/office/drawing/2014/main" id="{745E3872-CAEE-BF4C-5E54-74AE50C721E1}"/>
                    </a:ext>
                  </a:extLst>
                </p14:cNvPr>
                <p14:cNvContentPartPr/>
                <p14:nvPr/>
              </p14:nvContentPartPr>
              <p14:xfrm>
                <a:off x="1320600" y="3381320"/>
                <a:ext cx="360" cy="2160"/>
              </p14:xfrm>
            </p:contentPart>
          </mc:Choice>
          <mc:Fallback>
            <p:pic>
              <p:nvPicPr>
                <p:cNvPr id="52" name="Ink 51">
                  <a:extLst>
                    <a:ext uri="{FF2B5EF4-FFF2-40B4-BE49-F238E27FC236}">
                      <a16:creationId xmlns:a16="http://schemas.microsoft.com/office/drawing/2014/main" id="{745E3872-CAEE-BF4C-5E54-74AE50C721E1}"/>
                    </a:ext>
                  </a:extLst>
                </p:cNvPr>
                <p:cNvPicPr/>
                <p:nvPr/>
              </p:nvPicPr>
              <p:blipFill>
                <a:blip r:embed="rId192"/>
                <a:stretch>
                  <a:fillRect/>
                </a:stretch>
              </p:blipFill>
              <p:spPr>
                <a:xfrm>
                  <a:off x="1311960" y="3372320"/>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53" name="Ink 52">
                  <a:extLst>
                    <a:ext uri="{FF2B5EF4-FFF2-40B4-BE49-F238E27FC236}">
                      <a16:creationId xmlns:a16="http://schemas.microsoft.com/office/drawing/2014/main" id="{72AA1EC8-F30C-CA9D-8F47-71BAD8129610}"/>
                    </a:ext>
                  </a:extLst>
                </p14:cNvPr>
                <p14:cNvContentPartPr/>
                <p14:nvPr/>
              </p14:nvContentPartPr>
              <p14:xfrm>
                <a:off x="1374240" y="3332000"/>
                <a:ext cx="45000" cy="199440"/>
              </p14:xfrm>
            </p:contentPart>
          </mc:Choice>
          <mc:Fallback>
            <p:pic>
              <p:nvPicPr>
                <p:cNvPr id="53" name="Ink 52">
                  <a:extLst>
                    <a:ext uri="{FF2B5EF4-FFF2-40B4-BE49-F238E27FC236}">
                      <a16:creationId xmlns:a16="http://schemas.microsoft.com/office/drawing/2014/main" id="{72AA1EC8-F30C-CA9D-8F47-71BAD8129610}"/>
                    </a:ext>
                  </a:extLst>
                </p:cNvPr>
                <p:cNvPicPr/>
                <p:nvPr/>
              </p:nvPicPr>
              <p:blipFill>
                <a:blip r:embed="rId194"/>
                <a:stretch>
                  <a:fillRect/>
                </a:stretch>
              </p:blipFill>
              <p:spPr>
                <a:xfrm>
                  <a:off x="1365240" y="3323360"/>
                  <a:ext cx="626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63" name="Ink 62">
                  <a:extLst>
                    <a:ext uri="{FF2B5EF4-FFF2-40B4-BE49-F238E27FC236}">
                      <a16:creationId xmlns:a16="http://schemas.microsoft.com/office/drawing/2014/main" id="{19F3F65C-1FD2-D078-9AAD-CCAD4FD15F95}"/>
                    </a:ext>
                  </a:extLst>
                </p14:cNvPr>
                <p14:cNvContentPartPr/>
                <p14:nvPr/>
              </p14:nvContentPartPr>
              <p14:xfrm>
                <a:off x="2692200" y="3007280"/>
                <a:ext cx="17280" cy="100800"/>
              </p14:xfrm>
            </p:contentPart>
          </mc:Choice>
          <mc:Fallback>
            <p:pic>
              <p:nvPicPr>
                <p:cNvPr id="63" name="Ink 62">
                  <a:extLst>
                    <a:ext uri="{FF2B5EF4-FFF2-40B4-BE49-F238E27FC236}">
                      <a16:creationId xmlns:a16="http://schemas.microsoft.com/office/drawing/2014/main" id="{19F3F65C-1FD2-D078-9AAD-CCAD4FD15F95}"/>
                    </a:ext>
                  </a:extLst>
                </p:cNvPr>
                <p:cNvPicPr/>
                <p:nvPr/>
              </p:nvPicPr>
              <p:blipFill>
                <a:blip r:embed="rId196"/>
                <a:stretch>
                  <a:fillRect/>
                </a:stretch>
              </p:blipFill>
              <p:spPr>
                <a:xfrm>
                  <a:off x="2683200" y="2998280"/>
                  <a:ext cx="349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64" name="Ink 63">
                  <a:extLst>
                    <a:ext uri="{FF2B5EF4-FFF2-40B4-BE49-F238E27FC236}">
                      <a16:creationId xmlns:a16="http://schemas.microsoft.com/office/drawing/2014/main" id="{B99DB8EC-474F-9A8F-8BB6-817AA4224A12}"/>
                    </a:ext>
                  </a:extLst>
                </p14:cNvPr>
                <p14:cNvContentPartPr/>
                <p14:nvPr/>
              </p14:nvContentPartPr>
              <p14:xfrm>
                <a:off x="2753040" y="3017360"/>
                <a:ext cx="91440" cy="92880"/>
              </p14:xfrm>
            </p:contentPart>
          </mc:Choice>
          <mc:Fallback>
            <p:pic>
              <p:nvPicPr>
                <p:cNvPr id="64" name="Ink 63">
                  <a:extLst>
                    <a:ext uri="{FF2B5EF4-FFF2-40B4-BE49-F238E27FC236}">
                      <a16:creationId xmlns:a16="http://schemas.microsoft.com/office/drawing/2014/main" id="{B99DB8EC-474F-9A8F-8BB6-817AA4224A12}"/>
                    </a:ext>
                  </a:extLst>
                </p:cNvPr>
                <p:cNvPicPr/>
                <p:nvPr/>
              </p:nvPicPr>
              <p:blipFill>
                <a:blip r:embed="rId198"/>
                <a:stretch>
                  <a:fillRect/>
                </a:stretch>
              </p:blipFill>
              <p:spPr>
                <a:xfrm>
                  <a:off x="2744400" y="3008360"/>
                  <a:ext cx="1090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5" name="Ink 64">
                  <a:extLst>
                    <a:ext uri="{FF2B5EF4-FFF2-40B4-BE49-F238E27FC236}">
                      <a16:creationId xmlns:a16="http://schemas.microsoft.com/office/drawing/2014/main" id="{A563A8E4-CDA2-1BFA-AFF8-41CA7C9D38CD}"/>
                    </a:ext>
                  </a:extLst>
                </p14:cNvPr>
                <p14:cNvContentPartPr/>
                <p14:nvPr/>
              </p14:nvContentPartPr>
              <p14:xfrm>
                <a:off x="2918640" y="3004760"/>
                <a:ext cx="107640" cy="64800"/>
              </p14:xfrm>
            </p:contentPart>
          </mc:Choice>
          <mc:Fallback>
            <p:pic>
              <p:nvPicPr>
                <p:cNvPr id="65" name="Ink 64">
                  <a:extLst>
                    <a:ext uri="{FF2B5EF4-FFF2-40B4-BE49-F238E27FC236}">
                      <a16:creationId xmlns:a16="http://schemas.microsoft.com/office/drawing/2014/main" id="{A563A8E4-CDA2-1BFA-AFF8-41CA7C9D38CD}"/>
                    </a:ext>
                  </a:extLst>
                </p:cNvPr>
                <p:cNvPicPr/>
                <p:nvPr/>
              </p:nvPicPr>
              <p:blipFill>
                <a:blip r:embed="rId200"/>
                <a:stretch>
                  <a:fillRect/>
                </a:stretch>
              </p:blipFill>
              <p:spPr>
                <a:xfrm>
                  <a:off x="2909640" y="2996120"/>
                  <a:ext cx="1252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55" name="Ink 54">
                  <a:extLst>
                    <a:ext uri="{FF2B5EF4-FFF2-40B4-BE49-F238E27FC236}">
                      <a16:creationId xmlns:a16="http://schemas.microsoft.com/office/drawing/2014/main" id="{B88A51CC-3B4A-367B-F202-20A2996F9E31}"/>
                    </a:ext>
                  </a:extLst>
                </p14:cNvPr>
                <p14:cNvContentPartPr/>
                <p14:nvPr/>
              </p14:nvContentPartPr>
              <p14:xfrm>
                <a:off x="361560" y="3892520"/>
                <a:ext cx="95760" cy="116280"/>
              </p14:xfrm>
            </p:contentPart>
          </mc:Choice>
          <mc:Fallback>
            <p:pic>
              <p:nvPicPr>
                <p:cNvPr id="55" name="Ink 54">
                  <a:extLst>
                    <a:ext uri="{FF2B5EF4-FFF2-40B4-BE49-F238E27FC236}">
                      <a16:creationId xmlns:a16="http://schemas.microsoft.com/office/drawing/2014/main" id="{B88A51CC-3B4A-367B-F202-20A2996F9E31}"/>
                    </a:ext>
                  </a:extLst>
                </p:cNvPr>
                <p:cNvPicPr/>
                <p:nvPr/>
              </p:nvPicPr>
              <p:blipFill>
                <a:blip r:embed="rId202"/>
                <a:stretch>
                  <a:fillRect/>
                </a:stretch>
              </p:blipFill>
              <p:spPr>
                <a:xfrm>
                  <a:off x="352560" y="3883880"/>
                  <a:ext cx="1134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56" name="Ink 55">
                  <a:extLst>
                    <a:ext uri="{FF2B5EF4-FFF2-40B4-BE49-F238E27FC236}">
                      <a16:creationId xmlns:a16="http://schemas.microsoft.com/office/drawing/2014/main" id="{B50EB0AA-9670-B8D4-8E55-F7AB7A9BAD71}"/>
                    </a:ext>
                  </a:extLst>
                </p14:cNvPr>
                <p14:cNvContentPartPr/>
                <p14:nvPr/>
              </p14:nvContentPartPr>
              <p14:xfrm>
                <a:off x="283080" y="3776600"/>
                <a:ext cx="276120" cy="298440"/>
              </p14:xfrm>
            </p:contentPart>
          </mc:Choice>
          <mc:Fallback>
            <p:pic>
              <p:nvPicPr>
                <p:cNvPr id="56" name="Ink 55">
                  <a:extLst>
                    <a:ext uri="{FF2B5EF4-FFF2-40B4-BE49-F238E27FC236}">
                      <a16:creationId xmlns:a16="http://schemas.microsoft.com/office/drawing/2014/main" id="{B50EB0AA-9670-B8D4-8E55-F7AB7A9BAD71}"/>
                    </a:ext>
                  </a:extLst>
                </p:cNvPr>
                <p:cNvPicPr/>
                <p:nvPr/>
              </p:nvPicPr>
              <p:blipFill>
                <a:blip r:embed="rId204"/>
                <a:stretch>
                  <a:fillRect/>
                </a:stretch>
              </p:blipFill>
              <p:spPr>
                <a:xfrm>
                  <a:off x="274440" y="3767600"/>
                  <a:ext cx="2937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57" name="Ink 56">
                  <a:extLst>
                    <a:ext uri="{FF2B5EF4-FFF2-40B4-BE49-F238E27FC236}">
                      <a16:creationId xmlns:a16="http://schemas.microsoft.com/office/drawing/2014/main" id="{755387D6-0378-E792-9C01-2999EF43DE8D}"/>
                    </a:ext>
                  </a:extLst>
                </p14:cNvPr>
                <p14:cNvContentPartPr/>
                <p14:nvPr/>
              </p14:nvContentPartPr>
              <p14:xfrm>
                <a:off x="664320" y="3882440"/>
                <a:ext cx="144000" cy="151200"/>
              </p14:xfrm>
            </p:contentPart>
          </mc:Choice>
          <mc:Fallback>
            <p:pic>
              <p:nvPicPr>
                <p:cNvPr id="57" name="Ink 56">
                  <a:extLst>
                    <a:ext uri="{FF2B5EF4-FFF2-40B4-BE49-F238E27FC236}">
                      <a16:creationId xmlns:a16="http://schemas.microsoft.com/office/drawing/2014/main" id="{755387D6-0378-E792-9C01-2999EF43DE8D}"/>
                    </a:ext>
                  </a:extLst>
                </p:cNvPr>
                <p:cNvPicPr/>
                <p:nvPr/>
              </p:nvPicPr>
              <p:blipFill>
                <a:blip r:embed="rId206"/>
                <a:stretch>
                  <a:fillRect/>
                </a:stretch>
              </p:blipFill>
              <p:spPr>
                <a:xfrm>
                  <a:off x="655680" y="3873440"/>
                  <a:ext cx="161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58" name="Ink 57">
                  <a:extLst>
                    <a:ext uri="{FF2B5EF4-FFF2-40B4-BE49-F238E27FC236}">
                      <a16:creationId xmlns:a16="http://schemas.microsoft.com/office/drawing/2014/main" id="{CDBD9407-51C1-2DBB-66F3-BAD065B66E3D}"/>
                    </a:ext>
                  </a:extLst>
                </p14:cNvPr>
                <p14:cNvContentPartPr/>
                <p14:nvPr/>
              </p14:nvContentPartPr>
              <p14:xfrm>
                <a:off x="823080" y="3819800"/>
                <a:ext cx="43200" cy="172080"/>
              </p14:xfrm>
            </p:contentPart>
          </mc:Choice>
          <mc:Fallback>
            <p:pic>
              <p:nvPicPr>
                <p:cNvPr id="58" name="Ink 57">
                  <a:extLst>
                    <a:ext uri="{FF2B5EF4-FFF2-40B4-BE49-F238E27FC236}">
                      <a16:creationId xmlns:a16="http://schemas.microsoft.com/office/drawing/2014/main" id="{CDBD9407-51C1-2DBB-66F3-BAD065B66E3D}"/>
                    </a:ext>
                  </a:extLst>
                </p:cNvPr>
                <p:cNvPicPr/>
                <p:nvPr/>
              </p:nvPicPr>
              <p:blipFill>
                <a:blip r:embed="rId208"/>
                <a:stretch>
                  <a:fillRect/>
                </a:stretch>
              </p:blipFill>
              <p:spPr>
                <a:xfrm>
                  <a:off x="814080" y="3811160"/>
                  <a:ext cx="60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59" name="Ink 58">
                  <a:extLst>
                    <a:ext uri="{FF2B5EF4-FFF2-40B4-BE49-F238E27FC236}">
                      <a16:creationId xmlns:a16="http://schemas.microsoft.com/office/drawing/2014/main" id="{C1685009-8363-4B85-78DD-1DC12AF5C682}"/>
                    </a:ext>
                  </a:extLst>
                </p14:cNvPr>
                <p14:cNvContentPartPr/>
                <p14:nvPr/>
              </p14:nvContentPartPr>
              <p14:xfrm>
                <a:off x="828480" y="3874880"/>
                <a:ext cx="230760" cy="91440"/>
              </p14:xfrm>
            </p:contentPart>
          </mc:Choice>
          <mc:Fallback>
            <p:pic>
              <p:nvPicPr>
                <p:cNvPr id="59" name="Ink 58">
                  <a:extLst>
                    <a:ext uri="{FF2B5EF4-FFF2-40B4-BE49-F238E27FC236}">
                      <a16:creationId xmlns:a16="http://schemas.microsoft.com/office/drawing/2014/main" id="{C1685009-8363-4B85-78DD-1DC12AF5C682}"/>
                    </a:ext>
                  </a:extLst>
                </p:cNvPr>
                <p:cNvPicPr/>
                <p:nvPr/>
              </p:nvPicPr>
              <p:blipFill>
                <a:blip r:embed="rId210"/>
                <a:stretch>
                  <a:fillRect/>
                </a:stretch>
              </p:blipFill>
              <p:spPr>
                <a:xfrm>
                  <a:off x="819840" y="3866240"/>
                  <a:ext cx="2484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0" name="Ink 59">
                  <a:extLst>
                    <a:ext uri="{FF2B5EF4-FFF2-40B4-BE49-F238E27FC236}">
                      <a16:creationId xmlns:a16="http://schemas.microsoft.com/office/drawing/2014/main" id="{B5E6FA56-A2CC-1642-85C8-7C7FCC9A05C7}"/>
                    </a:ext>
                  </a:extLst>
                </p14:cNvPr>
                <p14:cNvContentPartPr/>
                <p14:nvPr/>
              </p14:nvContentPartPr>
              <p14:xfrm>
                <a:off x="1074720" y="3841400"/>
                <a:ext cx="93960" cy="253080"/>
              </p14:xfrm>
            </p:contentPart>
          </mc:Choice>
          <mc:Fallback>
            <p:pic>
              <p:nvPicPr>
                <p:cNvPr id="60" name="Ink 59">
                  <a:extLst>
                    <a:ext uri="{FF2B5EF4-FFF2-40B4-BE49-F238E27FC236}">
                      <a16:creationId xmlns:a16="http://schemas.microsoft.com/office/drawing/2014/main" id="{B5E6FA56-A2CC-1642-85C8-7C7FCC9A05C7}"/>
                    </a:ext>
                  </a:extLst>
                </p:cNvPr>
                <p:cNvPicPr/>
                <p:nvPr/>
              </p:nvPicPr>
              <p:blipFill>
                <a:blip r:embed="rId212"/>
                <a:stretch>
                  <a:fillRect/>
                </a:stretch>
              </p:blipFill>
              <p:spPr>
                <a:xfrm>
                  <a:off x="1065720" y="3832760"/>
                  <a:ext cx="1116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61" name="Ink 60">
                  <a:extLst>
                    <a:ext uri="{FF2B5EF4-FFF2-40B4-BE49-F238E27FC236}">
                      <a16:creationId xmlns:a16="http://schemas.microsoft.com/office/drawing/2014/main" id="{BAC75FF8-1445-E238-E7B5-8F4C4994EE5E}"/>
                    </a:ext>
                  </a:extLst>
                </p14:cNvPr>
                <p14:cNvContentPartPr/>
                <p14:nvPr/>
              </p14:nvContentPartPr>
              <p14:xfrm>
                <a:off x="1220520" y="3863720"/>
                <a:ext cx="105480" cy="119520"/>
              </p14:xfrm>
            </p:contentPart>
          </mc:Choice>
          <mc:Fallback>
            <p:pic>
              <p:nvPicPr>
                <p:cNvPr id="61" name="Ink 60">
                  <a:extLst>
                    <a:ext uri="{FF2B5EF4-FFF2-40B4-BE49-F238E27FC236}">
                      <a16:creationId xmlns:a16="http://schemas.microsoft.com/office/drawing/2014/main" id="{BAC75FF8-1445-E238-E7B5-8F4C4994EE5E}"/>
                    </a:ext>
                  </a:extLst>
                </p:cNvPr>
                <p:cNvPicPr/>
                <p:nvPr/>
              </p:nvPicPr>
              <p:blipFill>
                <a:blip r:embed="rId214"/>
                <a:stretch>
                  <a:fillRect/>
                </a:stretch>
              </p:blipFill>
              <p:spPr>
                <a:xfrm>
                  <a:off x="1211880" y="3854720"/>
                  <a:ext cx="123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67" name="Ink 66">
                  <a:extLst>
                    <a:ext uri="{FF2B5EF4-FFF2-40B4-BE49-F238E27FC236}">
                      <a16:creationId xmlns:a16="http://schemas.microsoft.com/office/drawing/2014/main" id="{389A9435-A290-084D-E206-BB6956BAD83D}"/>
                    </a:ext>
                  </a:extLst>
                </p14:cNvPr>
                <p14:cNvContentPartPr/>
                <p14:nvPr/>
              </p14:nvContentPartPr>
              <p14:xfrm>
                <a:off x="751800" y="4147400"/>
                <a:ext cx="212400" cy="116280"/>
              </p14:xfrm>
            </p:contentPart>
          </mc:Choice>
          <mc:Fallback>
            <p:pic>
              <p:nvPicPr>
                <p:cNvPr id="67" name="Ink 66">
                  <a:extLst>
                    <a:ext uri="{FF2B5EF4-FFF2-40B4-BE49-F238E27FC236}">
                      <a16:creationId xmlns:a16="http://schemas.microsoft.com/office/drawing/2014/main" id="{389A9435-A290-084D-E206-BB6956BAD83D}"/>
                    </a:ext>
                  </a:extLst>
                </p:cNvPr>
                <p:cNvPicPr/>
                <p:nvPr/>
              </p:nvPicPr>
              <p:blipFill>
                <a:blip r:embed="rId216"/>
                <a:stretch>
                  <a:fillRect/>
                </a:stretch>
              </p:blipFill>
              <p:spPr>
                <a:xfrm>
                  <a:off x="743160" y="4138760"/>
                  <a:ext cx="2300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8" name="Ink 67">
                  <a:extLst>
                    <a:ext uri="{FF2B5EF4-FFF2-40B4-BE49-F238E27FC236}">
                      <a16:creationId xmlns:a16="http://schemas.microsoft.com/office/drawing/2014/main" id="{B69F521F-6EA8-9943-A4D7-B96A1BB28123}"/>
                    </a:ext>
                  </a:extLst>
                </p14:cNvPr>
                <p14:cNvContentPartPr/>
                <p14:nvPr/>
              </p14:nvContentPartPr>
              <p14:xfrm>
                <a:off x="1030080" y="4194560"/>
                <a:ext cx="73800" cy="53280"/>
              </p14:xfrm>
            </p:contentPart>
          </mc:Choice>
          <mc:Fallback>
            <p:pic>
              <p:nvPicPr>
                <p:cNvPr id="68" name="Ink 67">
                  <a:extLst>
                    <a:ext uri="{FF2B5EF4-FFF2-40B4-BE49-F238E27FC236}">
                      <a16:creationId xmlns:a16="http://schemas.microsoft.com/office/drawing/2014/main" id="{B69F521F-6EA8-9943-A4D7-B96A1BB28123}"/>
                    </a:ext>
                  </a:extLst>
                </p:cNvPr>
                <p:cNvPicPr/>
                <p:nvPr/>
              </p:nvPicPr>
              <p:blipFill>
                <a:blip r:embed="rId218"/>
                <a:stretch>
                  <a:fillRect/>
                </a:stretch>
              </p:blipFill>
              <p:spPr>
                <a:xfrm>
                  <a:off x="1021440" y="4185560"/>
                  <a:ext cx="914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69" name="Ink 68">
                  <a:extLst>
                    <a:ext uri="{FF2B5EF4-FFF2-40B4-BE49-F238E27FC236}">
                      <a16:creationId xmlns:a16="http://schemas.microsoft.com/office/drawing/2014/main" id="{B47B1D96-7C3B-83BE-0FD6-11D8CDAD3BB1}"/>
                    </a:ext>
                  </a:extLst>
                </p14:cNvPr>
                <p14:cNvContentPartPr/>
                <p14:nvPr/>
              </p14:nvContentPartPr>
              <p14:xfrm>
                <a:off x="1154640" y="4124720"/>
                <a:ext cx="87480" cy="119520"/>
              </p14:xfrm>
            </p:contentPart>
          </mc:Choice>
          <mc:Fallback>
            <p:pic>
              <p:nvPicPr>
                <p:cNvPr id="69" name="Ink 68">
                  <a:extLst>
                    <a:ext uri="{FF2B5EF4-FFF2-40B4-BE49-F238E27FC236}">
                      <a16:creationId xmlns:a16="http://schemas.microsoft.com/office/drawing/2014/main" id="{B47B1D96-7C3B-83BE-0FD6-11D8CDAD3BB1}"/>
                    </a:ext>
                  </a:extLst>
                </p:cNvPr>
                <p:cNvPicPr/>
                <p:nvPr/>
              </p:nvPicPr>
              <p:blipFill>
                <a:blip r:embed="rId220"/>
                <a:stretch>
                  <a:fillRect/>
                </a:stretch>
              </p:blipFill>
              <p:spPr>
                <a:xfrm>
                  <a:off x="1146000" y="4115720"/>
                  <a:ext cx="105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70" name="Ink 69">
                  <a:extLst>
                    <a:ext uri="{FF2B5EF4-FFF2-40B4-BE49-F238E27FC236}">
                      <a16:creationId xmlns:a16="http://schemas.microsoft.com/office/drawing/2014/main" id="{3817527E-B26A-926B-96DD-DE0C76332EA4}"/>
                    </a:ext>
                  </a:extLst>
                </p14:cNvPr>
                <p14:cNvContentPartPr/>
                <p14:nvPr/>
              </p14:nvContentPartPr>
              <p14:xfrm>
                <a:off x="1266240" y="4173320"/>
                <a:ext cx="24120" cy="67680"/>
              </p14:xfrm>
            </p:contentPart>
          </mc:Choice>
          <mc:Fallback>
            <p:pic>
              <p:nvPicPr>
                <p:cNvPr id="70" name="Ink 69">
                  <a:extLst>
                    <a:ext uri="{FF2B5EF4-FFF2-40B4-BE49-F238E27FC236}">
                      <a16:creationId xmlns:a16="http://schemas.microsoft.com/office/drawing/2014/main" id="{3817527E-B26A-926B-96DD-DE0C76332EA4}"/>
                    </a:ext>
                  </a:extLst>
                </p:cNvPr>
                <p:cNvPicPr/>
                <p:nvPr/>
              </p:nvPicPr>
              <p:blipFill>
                <a:blip r:embed="rId222"/>
                <a:stretch>
                  <a:fillRect/>
                </a:stretch>
              </p:blipFill>
              <p:spPr>
                <a:xfrm>
                  <a:off x="1257600" y="4164320"/>
                  <a:ext cx="41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1" name="Ink 70">
                  <a:extLst>
                    <a:ext uri="{FF2B5EF4-FFF2-40B4-BE49-F238E27FC236}">
                      <a16:creationId xmlns:a16="http://schemas.microsoft.com/office/drawing/2014/main" id="{15DB0784-355F-61BA-9208-E41EC053844C}"/>
                    </a:ext>
                  </a:extLst>
                </p14:cNvPr>
                <p14:cNvContentPartPr/>
                <p14:nvPr/>
              </p14:nvContentPartPr>
              <p14:xfrm>
                <a:off x="1333200" y="4165400"/>
                <a:ext cx="180000" cy="62640"/>
              </p14:xfrm>
            </p:contentPart>
          </mc:Choice>
          <mc:Fallback>
            <p:pic>
              <p:nvPicPr>
                <p:cNvPr id="71" name="Ink 70">
                  <a:extLst>
                    <a:ext uri="{FF2B5EF4-FFF2-40B4-BE49-F238E27FC236}">
                      <a16:creationId xmlns:a16="http://schemas.microsoft.com/office/drawing/2014/main" id="{15DB0784-355F-61BA-9208-E41EC053844C}"/>
                    </a:ext>
                  </a:extLst>
                </p:cNvPr>
                <p:cNvPicPr/>
                <p:nvPr/>
              </p:nvPicPr>
              <p:blipFill>
                <a:blip r:embed="rId224"/>
                <a:stretch>
                  <a:fillRect/>
                </a:stretch>
              </p:blipFill>
              <p:spPr>
                <a:xfrm>
                  <a:off x="1324560" y="4156760"/>
                  <a:ext cx="197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3" name="Ink 72">
                  <a:extLst>
                    <a:ext uri="{FF2B5EF4-FFF2-40B4-BE49-F238E27FC236}">
                      <a16:creationId xmlns:a16="http://schemas.microsoft.com/office/drawing/2014/main" id="{DD2E50E8-6C74-3E02-3618-9ECD97A2EB81}"/>
                    </a:ext>
                  </a:extLst>
                </p14:cNvPr>
                <p14:cNvContentPartPr/>
                <p14:nvPr/>
              </p14:nvContentPartPr>
              <p14:xfrm>
                <a:off x="295320" y="4418480"/>
                <a:ext cx="127440" cy="140760"/>
              </p14:xfrm>
            </p:contentPart>
          </mc:Choice>
          <mc:Fallback>
            <p:pic>
              <p:nvPicPr>
                <p:cNvPr id="73" name="Ink 72">
                  <a:extLst>
                    <a:ext uri="{FF2B5EF4-FFF2-40B4-BE49-F238E27FC236}">
                      <a16:creationId xmlns:a16="http://schemas.microsoft.com/office/drawing/2014/main" id="{DD2E50E8-6C74-3E02-3618-9ECD97A2EB81}"/>
                    </a:ext>
                  </a:extLst>
                </p:cNvPr>
                <p:cNvPicPr/>
                <p:nvPr/>
              </p:nvPicPr>
              <p:blipFill>
                <a:blip r:embed="rId226"/>
                <a:stretch>
                  <a:fillRect/>
                </a:stretch>
              </p:blipFill>
              <p:spPr>
                <a:xfrm>
                  <a:off x="286320" y="4409840"/>
                  <a:ext cx="1450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74" name="Ink 73">
                  <a:extLst>
                    <a:ext uri="{FF2B5EF4-FFF2-40B4-BE49-F238E27FC236}">
                      <a16:creationId xmlns:a16="http://schemas.microsoft.com/office/drawing/2014/main" id="{988184A7-51CB-4681-A04C-63A9EDBFFF92}"/>
                    </a:ext>
                  </a:extLst>
                </p14:cNvPr>
                <p14:cNvContentPartPr/>
                <p14:nvPr/>
              </p14:nvContentPartPr>
              <p14:xfrm>
                <a:off x="223320" y="4319120"/>
                <a:ext cx="294120" cy="293400"/>
              </p14:xfrm>
            </p:contentPart>
          </mc:Choice>
          <mc:Fallback>
            <p:pic>
              <p:nvPicPr>
                <p:cNvPr id="74" name="Ink 73">
                  <a:extLst>
                    <a:ext uri="{FF2B5EF4-FFF2-40B4-BE49-F238E27FC236}">
                      <a16:creationId xmlns:a16="http://schemas.microsoft.com/office/drawing/2014/main" id="{988184A7-51CB-4681-A04C-63A9EDBFFF92}"/>
                    </a:ext>
                  </a:extLst>
                </p:cNvPr>
                <p:cNvPicPr/>
                <p:nvPr/>
              </p:nvPicPr>
              <p:blipFill>
                <a:blip r:embed="rId228"/>
                <a:stretch>
                  <a:fillRect/>
                </a:stretch>
              </p:blipFill>
              <p:spPr>
                <a:xfrm>
                  <a:off x="214320" y="4310120"/>
                  <a:ext cx="3117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75" name="Ink 74">
                  <a:extLst>
                    <a:ext uri="{FF2B5EF4-FFF2-40B4-BE49-F238E27FC236}">
                      <a16:creationId xmlns:a16="http://schemas.microsoft.com/office/drawing/2014/main" id="{5A2BF3A5-87D1-73ED-3E10-6F4A27C5DD74}"/>
                    </a:ext>
                  </a:extLst>
                </p14:cNvPr>
                <p14:cNvContentPartPr/>
                <p14:nvPr/>
              </p14:nvContentPartPr>
              <p14:xfrm>
                <a:off x="577560" y="4390040"/>
                <a:ext cx="111600" cy="200520"/>
              </p14:xfrm>
            </p:contentPart>
          </mc:Choice>
          <mc:Fallback>
            <p:pic>
              <p:nvPicPr>
                <p:cNvPr id="75" name="Ink 74">
                  <a:extLst>
                    <a:ext uri="{FF2B5EF4-FFF2-40B4-BE49-F238E27FC236}">
                      <a16:creationId xmlns:a16="http://schemas.microsoft.com/office/drawing/2014/main" id="{5A2BF3A5-87D1-73ED-3E10-6F4A27C5DD74}"/>
                    </a:ext>
                  </a:extLst>
                </p:cNvPr>
                <p:cNvPicPr/>
                <p:nvPr/>
              </p:nvPicPr>
              <p:blipFill>
                <a:blip r:embed="rId230"/>
                <a:stretch>
                  <a:fillRect/>
                </a:stretch>
              </p:blipFill>
              <p:spPr>
                <a:xfrm>
                  <a:off x="568560" y="4381400"/>
                  <a:ext cx="1292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76" name="Ink 75">
                  <a:extLst>
                    <a:ext uri="{FF2B5EF4-FFF2-40B4-BE49-F238E27FC236}">
                      <a16:creationId xmlns:a16="http://schemas.microsoft.com/office/drawing/2014/main" id="{80288D29-74FD-21DF-79B4-443F07C9ACF7}"/>
                    </a:ext>
                  </a:extLst>
                </p14:cNvPr>
                <p14:cNvContentPartPr/>
                <p14:nvPr/>
              </p14:nvContentPartPr>
              <p14:xfrm>
                <a:off x="724440" y="4481120"/>
                <a:ext cx="120240" cy="93600"/>
              </p14:xfrm>
            </p:contentPart>
          </mc:Choice>
          <mc:Fallback>
            <p:pic>
              <p:nvPicPr>
                <p:cNvPr id="76" name="Ink 75">
                  <a:extLst>
                    <a:ext uri="{FF2B5EF4-FFF2-40B4-BE49-F238E27FC236}">
                      <a16:creationId xmlns:a16="http://schemas.microsoft.com/office/drawing/2014/main" id="{80288D29-74FD-21DF-79B4-443F07C9ACF7}"/>
                    </a:ext>
                  </a:extLst>
                </p:cNvPr>
                <p:cNvPicPr/>
                <p:nvPr/>
              </p:nvPicPr>
              <p:blipFill>
                <a:blip r:embed="rId232"/>
                <a:stretch>
                  <a:fillRect/>
                </a:stretch>
              </p:blipFill>
              <p:spPr>
                <a:xfrm>
                  <a:off x="715440" y="4472120"/>
                  <a:ext cx="1378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77" name="Ink 76">
                  <a:extLst>
                    <a:ext uri="{FF2B5EF4-FFF2-40B4-BE49-F238E27FC236}">
                      <a16:creationId xmlns:a16="http://schemas.microsoft.com/office/drawing/2014/main" id="{5C0C49C8-4D01-0D8B-F673-1E0765FB4F85}"/>
                    </a:ext>
                  </a:extLst>
                </p14:cNvPr>
                <p14:cNvContentPartPr/>
                <p14:nvPr/>
              </p14:nvContentPartPr>
              <p14:xfrm>
                <a:off x="883920" y="4462760"/>
                <a:ext cx="200880" cy="82800"/>
              </p14:xfrm>
            </p:contentPart>
          </mc:Choice>
          <mc:Fallback>
            <p:pic>
              <p:nvPicPr>
                <p:cNvPr id="77" name="Ink 76">
                  <a:extLst>
                    <a:ext uri="{FF2B5EF4-FFF2-40B4-BE49-F238E27FC236}">
                      <a16:creationId xmlns:a16="http://schemas.microsoft.com/office/drawing/2014/main" id="{5C0C49C8-4D01-0D8B-F673-1E0765FB4F85}"/>
                    </a:ext>
                  </a:extLst>
                </p:cNvPr>
                <p:cNvPicPr/>
                <p:nvPr/>
              </p:nvPicPr>
              <p:blipFill>
                <a:blip r:embed="rId234"/>
                <a:stretch>
                  <a:fillRect/>
                </a:stretch>
              </p:blipFill>
              <p:spPr>
                <a:xfrm>
                  <a:off x="874920" y="4454120"/>
                  <a:ext cx="2185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78" name="Ink 77">
                  <a:extLst>
                    <a:ext uri="{FF2B5EF4-FFF2-40B4-BE49-F238E27FC236}">
                      <a16:creationId xmlns:a16="http://schemas.microsoft.com/office/drawing/2014/main" id="{DD439D4A-D399-088B-EF77-7E5BAB8D9D8B}"/>
                    </a:ext>
                  </a:extLst>
                </p14:cNvPr>
                <p14:cNvContentPartPr/>
                <p14:nvPr/>
              </p14:nvContentPartPr>
              <p14:xfrm>
                <a:off x="1157880" y="4441880"/>
                <a:ext cx="203040" cy="73800"/>
              </p14:xfrm>
            </p:contentPart>
          </mc:Choice>
          <mc:Fallback>
            <p:pic>
              <p:nvPicPr>
                <p:cNvPr id="78" name="Ink 77">
                  <a:extLst>
                    <a:ext uri="{FF2B5EF4-FFF2-40B4-BE49-F238E27FC236}">
                      <a16:creationId xmlns:a16="http://schemas.microsoft.com/office/drawing/2014/main" id="{DD439D4A-D399-088B-EF77-7E5BAB8D9D8B}"/>
                    </a:ext>
                  </a:extLst>
                </p:cNvPr>
                <p:cNvPicPr/>
                <p:nvPr/>
              </p:nvPicPr>
              <p:blipFill>
                <a:blip r:embed="rId236"/>
                <a:stretch>
                  <a:fillRect/>
                </a:stretch>
              </p:blipFill>
              <p:spPr>
                <a:xfrm>
                  <a:off x="1149240" y="4433240"/>
                  <a:ext cx="2206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79" name="Ink 78">
                  <a:extLst>
                    <a:ext uri="{FF2B5EF4-FFF2-40B4-BE49-F238E27FC236}">
                      <a16:creationId xmlns:a16="http://schemas.microsoft.com/office/drawing/2014/main" id="{9D0EFB2D-8CE2-2F25-0F0D-F18E1D15CD08}"/>
                    </a:ext>
                  </a:extLst>
                </p14:cNvPr>
                <p14:cNvContentPartPr/>
                <p14:nvPr/>
              </p14:nvContentPartPr>
              <p14:xfrm>
                <a:off x="1412040" y="4460240"/>
                <a:ext cx="10800" cy="27720"/>
              </p14:xfrm>
            </p:contentPart>
          </mc:Choice>
          <mc:Fallback>
            <p:pic>
              <p:nvPicPr>
                <p:cNvPr id="79" name="Ink 78">
                  <a:extLst>
                    <a:ext uri="{FF2B5EF4-FFF2-40B4-BE49-F238E27FC236}">
                      <a16:creationId xmlns:a16="http://schemas.microsoft.com/office/drawing/2014/main" id="{9D0EFB2D-8CE2-2F25-0F0D-F18E1D15CD08}"/>
                    </a:ext>
                  </a:extLst>
                </p:cNvPr>
                <p:cNvPicPr/>
                <p:nvPr/>
              </p:nvPicPr>
              <p:blipFill>
                <a:blip r:embed="rId238"/>
                <a:stretch>
                  <a:fillRect/>
                </a:stretch>
              </p:blipFill>
              <p:spPr>
                <a:xfrm>
                  <a:off x="1403040" y="4451240"/>
                  <a:ext cx="28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80" name="Ink 79">
                  <a:extLst>
                    <a:ext uri="{FF2B5EF4-FFF2-40B4-BE49-F238E27FC236}">
                      <a16:creationId xmlns:a16="http://schemas.microsoft.com/office/drawing/2014/main" id="{326CD38F-5F75-0634-1492-ED6DAD869C8D}"/>
                    </a:ext>
                  </a:extLst>
                </p14:cNvPr>
                <p14:cNvContentPartPr/>
                <p14:nvPr/>
              </p14:nvContentPartPr>
              <p14:xfrm>
                <a:off x="1427160" y="4347560"/>
                <a:ext cx="15840" cy="21600"/>
              </p14:xfrm>
            </p:contentPart>
          </mc:Choice>
          <mc:Fallback>
            <p:pic>
              <p:nvPicPr>
                <p:cNvPr id="80" name="Ink 79">
                  <a:extLst>
                    <a:ext uri="{FF2B5EF4-FFF2-40B4-BE49-F238E27FC236}">
                      <a16:creationId xmlns:a16="http://schemas.microsoft.com/office/drawing/2014/main" id="{326CD38F-5F75-0634-1492-ED6DAD869C8D}"/>
                    </a:ext>
                  </a:extLst>
                </p:cNvPr>
                <p:cNvPicPr/>
                <p:nvPr/>
              </p:nvPicPr>
              <p:blipFill>
                <a:blip r:embed="rId240"/>
                <a:stretch>
                  <a:fillRect/>
                </a:stretch>
              </p:blipFill>
              <p:spPr>
                <a:xfrm>
                  <a:off x="1418520" y="4338560"/>
                  <a:ext cx="334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1" name="Ink 80">
                  <a:extLst>
                    <a:ext uri="{FF2B5EF4-FFF2-40B4-BE49-F238E27FC236}">
                      <a16:creationId xmlns:a16="http://schemas.microsoft.com/office/drawing/2014/main" id="{43B637CF-80C8-1AA6-C5A1-F7D580087F5B}"/>
                    </a:ext>
                  </a:extLst>
                </p14:cNvPr>
                <p14:cNvContentPartPr/>
                <p14:nvPr/>
              </p14:nvContentPartPr>
              <p14:xfrm>
                <a:off x="1475760" y="4328120"/>
                <a:ext cx="59040" cy="157320"/>
              </p14:xfrm>
            </p:contentPart>
          </mc:Choice>
          <mc:Fallback>
            <p:pic>
              <p:nvPicPr>
                <p:cNvPr id="81" name="Ink 80">
                  <a:extLst>
                    <a:ext uri="{FF2B5EF4-FFF2-40B4-BE49-F238E27FC236}">
                      <a16:creationId xmlns:a16="http://schemas.microsoft.com/office/drawing/2014/main" id="{43B637CF-80C8-1AA6-C5A1-F7D580087F5B}"/>
                    </a:ext>
                  </a:extLst>
                </p:cNvPr>
                <p:cNvPicPr/>
                <p:nvPr/>
              </p:nvPicPr>
              <p:blipFill>
                <a:blip r:embed="rId242"/>
                <a:stretch>
                  <a:fillRect/>
                </a:stretch>
              </p:blipFill>
              <p:spPr>
                <a:xfrm>
                  <a:off x="1466760" y="4319480"/>
                  <a:ext cx="766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3" name="Ink 152">
                  <a:extLst>
                    <a:ext uri="{FF2B5EF4-FFF2-40B4-BE49-F238E27FC236}">
                      <a16:creationId xmlns:a16="http://schemas.microsoft.com/office/drawing/2014/main" id="{35C5668D-CC59-4928-1F29-318BF6363690}"/>
                    </a:ext>
                  </a:extLst>
                </p14:cNvPr>
                <p14:cNvContentPartPr/>
                <p14:nvPr/>
              </p14:nvContentPartPr>
              <p14:xfrm>
                <a:off x="1990920" y="3992600"/>
                <a:ext cx="30960" cy="581400"/>
              </p14:xfrm>
            </p:contentPart>
          </mc:Choice>
          <mc:Fallback>
            <p:pic>
              <p:nvPicPr>
                <p:cNvPr id="153" name="Ink 152">
                  <a:extLst>
                    <a:ext uri="{FF2B5EF4-FFF2-40B4-BE49-F238E27FC236}">
                      <a16:creationId xmlns:a16="http://schemas.microsoft.com/office/drawing/2014/main" id="{35C5668D-CC59-4928-1F29-318BF6363690}"/>
                    </a:ext>
                  </a:extLst>
                </p:cNvPr>
                <p:cNvPicPr/>
                <p:nvPr/>
              </p:nvPicPr>
              <p:blipFill>
                <a:blip r:embed="rId244"/>
                <a:stretch>
                  <a:fillRect/>
                </a:stretch>
              </p:blipFill>
              <p:spPr>
                <a:xfrm>
                  <a:off x="1982280" y="3983960"/>
                  <a:ext cx="4860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4" name="Ink 153">
                  <a:extLst>
                    <a:ext uri="{FF2B5EF4-FFF2-40B4-BE49-F238E27FC236}">
                      <a16:creationId xmlns:a16="http://schemas.microsoft.com/office/drawing/2014/main" id="{0171A307-59EE-D7F9-B9E2-2F04C0F311A4}"/>
                    </a:ext>
                  </a:extLst>
                </p14:cNvPr>
                <p14:cNvContentPartPr/>
                <p14:nvPr/>
              </p14:nvContentPartPr>
              <p14:xfrm>
                <a:off x="1904520" y="4531160"/>
                <a:ext cx="64440" cy="62640"/>
              </p14:xfrm>
            </p:contentPart>
          </mc:Choice>
          <mc:Fallback>
            <p:pic>
              <p:nvPicPr>
                <p:cNvPr id="154" name="Ink 153">
                  <a:extLst>
                    <a:ext uri="{FF2B5EF4-FFF2-40B4-BE49-F238E27FC236}">
                      <a16:creationId xmlns:a16="http://schemas.microsoft.com/office/drawing/2014/main" id="{0171A307-59EE-D7F9-B9E2-2F04C0F311A4}"/>
                    </a:ext>
                  </a:extLst>
                </p:cNvPr>
                <p:cNvPicPr/>
                <p:nvPr/>
              </p:nvPicPr>
              <p:blipFill>
                <a:blip r:embed="rId246"/>
                <a:stretch>
                  <a:fillRect/>
                </a:stretch>
              </p:blipFill>
              <p:spPr>
                <a:xfrm>
                  <a:off x="1895880" y="4522520"/>
                  <a:ext cx="820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5" name="Ink 154">
                  <a:extLst>
                    <a:ext uri="{FF2B5EF4-FFF2-40B4-BE49-F238E27FC236}">
                      <a16:creationId xmlns:a16="http://schemas.microsoft.com/office/drawing/2014/main" id="{3B5DCB25-80FE-8549-3A69-62809FA53537}"/>
                    </a:ext>
                  </a:extLst>
                </p14:cNvPr>
                <p14:cNvContentPartPr/>
                <p14:nvPr/>
              </p14:nvContentPartPr>
              <p14:xfrm>
                <a:off x="2006040" y="4508840"/>
                <a:ext cx="109800" cy="92160"/>
              </p14:xfrm>
            </p:contentPart>
          </mc:Choice>
          <mc:Fallback>
            <p:pic>
              <p:nvPicPr>
                <p:cNvPr id="155" name="Ink 154">
                  <a:extLst>
                    <a:ext uri="{FF2B5EF4-FFF2-40B4-BE49-F238E27FC236}">
                      <a16:creationId xmlns:a16="http://schemas.microsoft.com/office/drawing/2014/main" id="{3B5DCB25-80FE-8549-3A69-62809FA53537}"/>
                    </a:ext>
                  </a:extLst>
                </p:cNvPr>
                <p:cNvPicPr/>
                <p:nvPr/>
              </p:nvPicPr>
              <p:blipFill>
                <a:blip r:embed="rId248"/>
                <a:stretch>
                  <a:fillRect/>
                </a:stretch>
              </p:blipFill>
              <p:spPr>
                <a:xfrm>
                  <a:off x="1997400" y="4499840"/>
                  <a:ext cx="1274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6" name="Ink 155">
                  <a:extLst>
                    <a:ext uri="{FF2B5EF4-FFF2-40B4-BE49-F238E27FC236}">
                      <a16:creationId xmlns:a16="http://schemas.microsoft.com/office/drawing/2014/main" id="{1C2DA163-7198-9BA8-2C6C-45D938651CEE}"/>
                    </a:ext>
                  </a:extLst>
                </p14:cNvPr>
                <p14:cNvContentPartPr/>
                <p14:nvPr/>
              </p14:nvContentPartPr>
              <p14:xfrm>
                <a:off x="1642800" y="4601720"/>
                <a:ext cx="779760" cy="865440"/>
              </p14:xfrm>
            </p:contentPart>
          </mc:Choice>
          <mc:Fallback>
            <p:pic>
              <p:nvPicPr>
                <p:cNvPr id="156" name="Ink 155">
                  <a:extLst>
                    <a:ext uri="{FF2B5EF4-FFF2-40B4-BE49-F238E27FC236}">
                      <a16:creationId xmlns:a16="http://schemas.microsoft.com/office/drawing/2014/main" id="{1C2DA163-7198-9BA8-2C6C-45D938651CEE}"/>
                    </a:ext>
                  </a:extLst>
                </p:cNvPr>
                <p:cNvPicPr/>
                <p:nvPr/>
              </p:nvPicPr>
              <p:blipFill>
                <a:blip r:embed="rId250"/>
                <a:stretch>
                  <a:fillRect/>
                </a:stretch>
              </p:blipFill>
              <p:spPr>
                <a:xfrm>
                  <a:off x="1633800" y="4593080"/>
                  <a:ext cx="79740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7" name="Ink 156">
                  <a:extLst>
                    <a:ext uri="{FF2B5EF4-FFF2-40B4-BE49-F238E27FC236}">
                      <a16:creationId xmlns:a16="http://schemas.microsoft.com/office/drawing/2014/main" id="{5A6B746F-5E35-AB96-80D7-94508DD8F3CF}"/>
                    </a:ext>
                  </a:extLst>
                </p14:cNvPr>
                <p14:cNvContentPartPr/>
                <p14:nvPr/>
              </p14:nvContentPartPr>
              <p14:xfrm>
                <a:off x="1872840" y="4885400"/>
                <a:ext cx="371880" cy="317880"/>
              </p14:xfrm>
            </p:contentPart>
          </mc:Choice>
          <mc:Fallback>
            <p:pic>
              <p:nvPicPr>
                <p:cNvPr id="157" name="Ink 156">
                  <a:extLst>
                    <a:ext uri="{FF2B5EF4-FFF2-40B4-BE49-F238E27FC236}">
                      <a16:creationId xmlns:a16="http://schemas.microsoft.com/office/drawing/2014/main" id="{5A6B746F-5E35-AB96-80D7-94508DD8F3CF}"/>
                    </a:ext>
                  </a:extLst>
                </p:cNvPr>
                <p:cNvPicPr/>
                <p:nvPr/>
              </p:nvPicPr>
              <p:blipFill>
                <a:blip r:embed="rId252"/>
                <a:stretch>
                  <a:fillRect/>
                </a:stretch>
              </p:blipFill>
              <p:spPr>
                <a:xfrm>
                  <a:off x="1864200" y="4876760"/>
                  <a:ext cx="3895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8" name="Ink 157">
                  <a:extLst>
                    <a:ext uri="{FF2B5EF4-FFF2-40B4-BE49-F238E27FC236}">
                      <a16:creationId xmlns:a16="http://schemas.microsoft.com/office/drawing/2014/main" id="{2F8C34B1-3171-4692-B361-A4D1096F4BFE}"/>
                    </a:ext>
                  </a:extLst>
                </p14:cNvPr>
                <p14:cNvContentPartPr/>
                <p14:nvPr/>
              </p14:nvContentPartPr>
              <p14:xfrm>
                <a:off x="2176320" y="4653200"/>
                <a:ext cx="160920" cy="258120"/>
              </p14:xfrm>
            </p:contentPart>
          </mc:Choice>
          <mc:Fallback>
            <p:pic>
              <p:nvPicPr>
                <p:cNvPr id="158" name="Ink 157">
                  <a:extLst>
                    <a:ext uri="{FF2B5EF4-FFF2-40B4-BE49-F238E27FC236}">
                      <a16:creationId xmlns:a16="http://schemas.microsoft.com/office/drawing/2014/main" id="{2F8C34B1-3171-4692-B361-A4D1096F4BFE}"/>
                    </a:ext>
                  </a:extLst>
                </p:cNvPr>
                <p:cNvPicPr/>
                <p:nvPr/>
              </p:nvPicPr>
              <p:blipFill>
                <a:blip r:embed="rId254"/>
                <a:stretch>
                  <a:fillRect/>
                </a:stretch>
              </p:blipFill>
              <p:spPr>
                <a:xfrm>
                  <a:off x="2167320" y="4644200"/>
                  <a:ext cx="1785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9" name="Ink 158">
                  <a:extLst>
                    <a:ext uri="{FF2B5EF4-FFF2-40B4-BE49-F238E27FC236}">
                      <a16:creationId xmlns:a16="http://schemas.microsoft.com/office/drawing/2014/main" id="{18C61648-D1D1-433A-CCB6-E71C4D761CD3}"/>
                    </a:ext>
                  </a:extLst>
                </p14:cNvPr>
                <p14:cNvContentPartPr/>
                <p14:nvPr/>
              </p14:nvContentPartPr>
              <p14:xfrm>
                <a:off x="1843680" y="4794680"/>
                <a:ext cx="114120" cy="163800"/>
              </p14:xfrm>
            </p:contentPart>
          </mc:Choice>
          <mc:Fallback>
            <p:pic>
              <p:nvPicPr>
                <p:cNvPr id="159" name="Ink 158">
                  <a:extLst>
                    <a:ext uri="{FF2B5EF4-FFF2-40B4-BE49-F238E27FC236}">
                      <a16:creationId xmlns:a16="http://schemas.microsoft.com/office/drawing/2014/main" id="{18C61648-D1D1-433A-CCB6-E71C4D761CD3}"/>
                    </a:ext>
                  </a:extLst>
                </p:cNvPr>
                <p:cNvPicPr/>
                <p:nvPr/>
              </p:nvPicPr>
              <p:blipFill>
                <a:blip r:embed="rId256"/>
                <a:stretch>
                  <a:fillRect/>
                </a:stretch>
              </p:blipFill>
              <p:spPr>
                <a:xfrm>
                  <a:off x="1834680" y="4785680"/>
                  <a:ext cx="1317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0" name="Ink 159">
                  <a:extLst>
                    <a:ext uri="{FF2B5EF4-FFF2-40B4-BE49-F238E27FC236}">
                      <a16:creationId xmlns:a16="http://schemas.microsoft.com/office/drawing/2014/main" id="{E99F096E-1117-55AC-B4F8-ACCB3F06CFE6}"/>
                    </a:ext>
                  </a:extLst>
                </p14:cNvPr>
                <p14:cNvContentPartPr/>
                <p14:nvPr/>
              </p14:nvContentPartPr>
              <p14:xfrm>
                <a:off x="1675200" y="5110400"/>
                <a:ext cx="235440" cy="329040"/>
              </p14:xfrm>
            </p:contentPart>
          </mc:Choice>
          <mc:Fallback>
            <p:pic>
              <p:nvPicPr>
                <p:cNvPr id="160" name="Ink 159">
                  <a:extLst>
                    <a:ext uri="{FF2B5EF4-FFF2-40B4-BE49-F238E27FC236}">
                      <a16:creationId xmlns:a16="http://schemas.microsoft.com/office/drawing/2014/main" id="{E99F096E-1117-55AC-B4F8-ACCB3F06CFE6}"/>
                    </a:ext>
                  </a:extLst>
                </p:cNvPr>
                <p:cNvPicPr/>
                <p:nvPr/>
              </p:nvPicPr>
              <p:blipFill>
                <a:blip r:embed="rId258"/>
                <a:stretch>
                  <a:fillRect/>
                </a:stretch>
              </p:blipFill>
              <p:spPr>
                <a:xfrm>
                  <a:off x="1666200" y="5101760"/>
                  <a:ext cx="2530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1" name="Ink 160">
                  <a:extLst>
                    <a:ext uri="{FF2B5EF4-FFF2-40B4-BE49-F238E27FC236}">
                      <a16:creationId xmlns:a16="http://schemas.microsoft.com/office/drawing/2014/main" id="{D981A9C4-3955-023B-6FF9-00FAFE357400}"/>
                    </a:ext>
                  </a:extLst>
                </p14:cNvPr>
                <p14:cNvContentPartPr/>
                <p14:nvPr/>
              </p14:nvContentPartPr>
              <p14:xfrm>
                <a:off x="2203680" y="5224880"/>
                <a:ext cx="194760" cy="191880"/>
              </p14:xfrm>
            </p:contentPart>
          </mc:Choice>
          <mc:Fallback>
            <p:pic>
              <p:nvPicPr>
                <p:cNvPr id="161" name="Ink 160">
                  <a:extLst>
                    <a:ext uri="{FF2B5EF4-FFF2-40B4-BE49-F238E27FC236}">
                      <a16:creationId xmlns:a16="http://schemas.microsoft.com/office/drawing/2014/main" id="{D981A9C4-3955-023B-6FF9-00FAFE357400}"/>
                    </a:ext>
                  </a:extLst>
                </p:cNvPr>
                <p:cNvPicPr/>
                <p:nvPr/>
              </p:nvPicPr>
              <p:blipFill>
                <a:blip r:embed="rId260"/>
                <a:stretch>
                  <a:fillRect/>
                </a:stretch>
              </p:blipFill>
              <p:spPr>
                <a:xfrm>
                  <a:off x="2194680" y="5215880"/>
                  <a:ext cx="2124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3" name="Ink 162">
                  <a:extLst>
                    <a:ext uri="{FF2B5EF4-FFF2-40B4-BE49-F238E27FC236}">
                      <a16:creationId xmlns:a16="http://schemas.microsoft.com/office/drawing/2014/main" id="{456D2EAE-7687-9DE9-A6FF-300A012808D0}"/>
                    </a:ext>
                  </a:extLst>
                </p14:cNvPr>
                <p14:cNvContentPartPr/>
                <p14:nvPr/>
              </p14:nvContentPartPr>
              <p14:xfrm>
                <a:off x="3139320" y="3602720"/>
                <a:ext cx="4066200" cy="1032480"/>
              </p14:xfrm>
            </p:contentPart>
          </mc:Choice>
          <mc:Fallback>
            <p:pic>
              <p:nvPicPr>
                <p:cNvPr id="163" name="Ink 162">
                  <a:extLst>
                    <a:ext uri="{FF2B5EF4-FFF2-40B4-BE49-F238E27FC236}">
                      <a16:creationId xmlns:a16="http://schemas.microsoft.com/office/drawing/2014/main" id="{456D2EAE-7687-9DE9-A6FF-300A012808D0}"/>
                    </a:ext>
                  </a:extLst>
                </p:cNvPr>
                <p:cNvPicPr/>
                <p:nvPr/>
              </p:nvPicPr>
              <p:blipFill>
                <a:blip r:embed="rId262"/>
                <a:stretch>
                  <a:fillRect/>
                </a:stretch>
              </p:blipFill>
              <p:spPr>
                <a:xfrm>
                  <a:off x="3130680" y="3594080"/>
                  <a:ext cx="4083840" cy="1050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4" name="Ink 163">
                  <a:extLst>
                    <a:ext uri="{FF2B5EF4-FFF2-40B4-BE49-F238E27FC236}">
                      <a16:creationId xmlns:a16="http://schemas.microsoft.com/office/drawing/2014/main" id="{1122B581-5B85-7924-1A98-A437FF32AF56}"/>
                    </a:ext>
                  </a:extLst>
                </p14:cNvPr>
                <p14:cNvContentPartPr/>
                <p14:nvPr/>
              </p14:nvContentPartPr>
              <p14:xfrm>
                <a:off x="7137120" y="3507680"/>
                <a:ext cx="176040" cy="205560"/>
              </p14:xfrm>
            </p:contentPart>
          </mc:Choice>
          <mc:Fallback>
            <p:pic>
              <p:nvPicPr>
                <p:cNvPr id="164" name="Ink 163">
                  <a:extLst>
                    <a:ext uri="{FF2B5EF4-FFF2-40B4-BE49-F238E27FC236}">
                      <a16:creationId xmlns:a16="http://schemas.microsoft.com/office/drawing/2014/main" id="{1122B581-5B85-7924-1A98-A437FF32AF56}"/>
                    </a:ext>
                  </a:extLst>
                </p:cNvPr>
                <p:cNvPicPr/>
                <p:nvPr/>
              </p:nvPicPr>
              <p:blipFill>
                <a:blip r:embed="rId264"/>
                <a:stretch>
                  <a:fillRect/>
                </a:stretch>
              </p:blipFill>
              <p:spPr>
                <a:xfrm>
                  <a:off x="7128480" y="3498680"/>
                  <a:ext cx="1936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5" name="Ink 164">
                  <a:extLst>
                    <a:ext uri="{FF2B5EF4-FFF2-40B4-BE49-F238E27FC236}">
                      <a16:creationId xmlns:a16="http://schemas.microsoft.com/office/drawing/2014/main" id="{D1734B78-0C95-F1B3-B5A7-0E22A2933E1D}"/>
                    </a:ext>
                  </a:extLst>
                </p14:cNvPr>
                <p14:cNvContentPartPr/>
                <p14:nvPr/>
              </p14:nvContentPartPr>
              <p14:xfrm>
                <a:off x="5883960" y="3096560"/>
                <a:ext cx="148680" cy="394920"/>
              </p14:xfrm>
            </p:contentPart>
          </mc:Choice>
          <mc:Fallback>
            <p:pic>
              <p:nvPicPr>
                <p:cNvPr id="165" name="Ink 164">
                  <a:extLst>
                    <a:ext uri="{FF2B5EF4-FFF2-40B4-BE49-F238E27FC236}">
                      <a16:creationId xmlns:a16="http://schemas.microsoft.com/office/drawing/2014/main" id="{D1734B78-0C95-F1B3-B5A7-0E22A2933E1D}"/>
                    </a:ext>
                  </a:extLst>
                </p:cNvPr>
                <p:cNvPicPr/>
                <p:nvPr/>
              </p:nvPicPr>
              <p:blipFill>
                <a:blip r:embed="rId266"/>
                <a:stretch>
                  <a:fillRect/>
                </a:stretch>
              </p:blipFill>
              <p:spPr>
                <a:xfrm>
                  <a:off x="5874960" y="3087920"/>
                  <a:ext cx="1663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6" name="Ink 165">
                  <a:extLst>
                    <a:ext uri="{FF2B5EF4-FFF2-40B4-BE49-F238E27FC236}">
                      <a16:creationId xmlns:a16="http://schemas.microsoft.com/office/drawing/2014/main" id="{37AD2E50-8121-A30F-26D9-AB4E764725D9}"/>
                    </a:ext>
                  </a:extLst>
                </p14:cNvPr>
                <p14:cNvContentPartPr/>
                <p14:nvPr/>
              </p14:nvContentPartPr>
              <p14:xfrm>
                <a:off x="6044880" y="3352880"/>
                <a:ext cx="122400" cy="150840"/>
              </p14:xfrm>
            </p:contentPart>
          </mc:Choice>
          <mc:Fallback>
            <p:pic>
              <p:nvPicPr>
                <p:cNvPr id="166" name="Ink 165">
                  <a:extLst>
                    <a:ext uri="{FF2B5EF4-FFF2-40B4-BE49-F238E27FC236}">
                      <a16:creationId xmlns:a16="http://schemas.microsoft.com/office/drawing/2014/main" id="{37AD2E50-8121-A30F-26D9-AB4E764725D9}"/>
                    </a:ext>
                  </a:extLst>
                </p:cNvPr>
                <p:cNvPicPr/>
                <p:nvPr/>
              </p:nvPicPr>
              <p:blipFill>
                <a:blip r:embed="rId268"/>
                <a:stretch>
                  <a:fillRect/>
                </a:stretch>
              </p:blipFill>
              <p:spPr>
                <a:xfrm>
                  <a:off x="6035880" y="3343880"/>
                  <a:ext cx="1400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7" name="Ink 166">
                  <a:extLst>
                    <a:ext uri="{FF2B5EF4-FFF2-40B4-BE49-F238E27FC236}">
                      <a16:creationId xmlns:a16="http://schemas.microsoft.com/office/drawing/2014/main" id="{B2BF2719-FDB9-C5C7-2FF1-4D7B436B285D}"/>
                    </a:ext>
                  </a:extLst>
                </p14:cNvPr>
                <p14:cNvContentPartPr/>
                <p14:nvPr/>
              </p14:nvContentPartPr>
              <p14:xfrm>
                <a:off x="6252240" y="3362240"/>
                <a:ext cx="85320" cy="124200"/>
              </p14:xfrm>
            </p:contentPart>
          </mc:Choice>
          <mc:Fallback>
            <p:pic>
              <p:nvPicPr>
                <p:cNvPr id="167" name="Ink 166">
                  <a:extLst>
                    <a:ext uri="{FF2B5EF4-FFF2-40B4-BE49-F238E27FC236}">
                      <a16:creationId xmlns:a16="http://schemas.microsoft.com/office/drawing/2014/main" id="{B2BF2719-FDB9-C5C7-2FF1-4D7B436B285D}"/>
                    </a:ext>
                  </a:extLst>
                </p:cNvPr>
                <p:cNvPicPr/>
                <p:nvPr/>
              </p:nvPicPr>
              <p:blipFill>
                <a:blip r:embed="rId270"/>
                <a:stretch>
                  <a:fillRect/>
                </a:stretch>
              </p:blipFill>
              <p:spPr>
                <a:xfrm>
                  <a:off x="6243600" y="3353240"/>
                  <a:ext cx="1029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8" name="Ink 167">
                  <a:extLst>
                    <a:ext uri="{FF2B5EF4-FFF2-40B4-BE49-F238E27FC236}">
                      <a16:creationId xmlns:a16="http://schemas.microsoft.com/office/drawing/2014/main" id="{E80356E8-5F77-F33E-F86B-A43C030C82C1}"/>
                    </a:ext>
                  </a:extLst>
                </p14:cNvPr>
                <p14:cNvContentPartPr/>
                <p14:nvPr/>
              </p14:nvContentPartPr>
              <p14:xfrm>
                <a:off x="6369240" y="3217520"/>
                <a:ext cx="178920" cy="264240"/>
              </p14:xfrm>
            </p:contentPart>
          </mc:Choice>
          <mc:Fallback>
            <p:pic>
              <p:nvPicPr>
                <p:cNvPr id="168" name="Ink 167">
                  <a:extLst>
                    <a:ext uri="{FF2B5EF4-FFF2-40B4-BE49-F238E27FC236}">
                      <a16:creationId xmlns:a16="http://schemas.microsoft.com/office/drawing/2014/main" id="{E80356E8-5F77-F33E-F86B-A43C030C82C1}"/>
                    </a:ext>
                  </a:extLst>
                </p:cNvPr>
                <p:cNvPicPr/>
                <p:nvPr/>
              </p:nvPicPr>
              <p:blipFill>
                <a:blip r:embed="rId272"/>
                <a:stretch>
                  <a:fillRect/>
                </a:stretch>
              </p:blipFill>
              <p:spPr>
                <a:xfrm>
                  <a:off x="6360600" y="3208880"/>
                  <a:ext cx="1965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0" name="Ink 169">
                  <a:extLst>
                    <a:ext uri="{FF2B5EF4-FFF2-40B4-BE49-F238E27FC236}">
                      <a16:creationId xmlns:a16="http://schemas.microsoft.com/office/drawing/2014/main" id="{8B9681B1-37D3-3EE9-5EA7-90F324E1086A}"/>
                    </a:ext>
                  </a:extLst>
                </p14:cNvPr>
                <p14:cNvContentPartPr/>
                <p14:nvPr/>
              </p14:nvContentPartPr>
              <p14:xfrm>
                <a:off x="10221240" y="2661680"/>
                <a:ext cx="20520" cy="338760"/>
              </p14:xfrm>
            </p:contentPart>
          </mc:Choice>
          <mc:Fallback>
            <p:pic>
              <p:nvPicPr>
                <p:cNvPr id="170" name="Ink 169">
                  <a:extLst>
                    <a:ext uri="{FF2B5EF4-FFF2-40B4-BE49-F238E27FC236}">
                      <a16:creationId xmlns:a16="http://schemas.microsoft.com/office/drawing/2014/main" id="{8B9681B1-37D3-3EE9-5EA7-90F324E1086A}"/>
                    </a:ext>
                  </a:extLst>
                </p:cNvPr>
                <p:cNvPicPr/>
                <p:nvPr/>
              </p:nvPicPr>
              <p:blipFill>
                <a:blip r:embed="rId274"/>
                <a:stretch>
                  <a:fillRect/>
                </a:stretch>
              </p:blipFill>
              <p:spPr>
                <a:xfrm>
                  <a:off x="10212240" y="2652680"/>
                  <a:ext cx="381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1" name="Ink 170">
                  <a:extLst>
                    <a:ext uri="{FF2B5EF4-FFF2-40B4-BE49-F238E27FC236}">
                      <a16:creationId xmlns:a16="http://schemas.microsoft.com/office/drawing/2014/main" id="{8A3E6F77-40EF-102E-3A00-F3A939C6E8FB}"/>
                    </a:ext>
                  </a:extLst>
                </p14:cNvPr>
                <p14:cNvContentPartPr/>
                <p14:nvPr/>
              </p14:nvContentPartPr>
              <p14:xfrm>
                <a:off x="9912720" y="2204480"/>
                <a:ext cx="684720" cy="789480"/>
              </p14:xfrm>
            </p:contentPart>
          </mc:Choice>
          <mc:Fallback>
            <p:pic>
              <p:nvPicPr>
                <p:cNvPr id="171" name="Ink 170">
                  <a:extLst>
                    <a:ext uri="{FF2B5EF4-FFF2-40B4-BE49-F238E27FC236}">
                      <a16:creationId xmlns:a16="http://schemas.microsoft.com/office/drawing/2014/main" id="{8A3E6F77-40EF-102E-3A00-F3A939C6E8FB}"/>
                    </a:ext>
                  </a:extLst>
                </p:cNvPr>
                <p:cNvPicPr/>
                <p:nvPr/>
              </p:nvPicPr>
              <p:blipFill>
                <a:blip r:embed="rId276"/>
                <a:stretch>
                  <a:fillRect/>
                </a:stretch>
              </p:blipFill>
              <p:spPr>
                <a:xfrm>
                  <a:off x="9904080" y="2195840"/>
                  <a:ext cx="70236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2" name="Ink 171">
                  <a:extLst>
                    <a:ext uri="{FF2B5EF4-FFF2-40B4-BE49-F238E27FC236}">
                      <a16:creationId xmlns:a16="http://schemas.microsoft.com/office/drawing/2014/main" id="{4DFB104D-34F4-C57D-5E1B-882DF4AD5C09}"/>
                    </a:ext>
                  </a:extLst>
                </p14:cNvPr>
                <p14:cNvContentPartPr/>
                <p14:nvPr/>
              </p14:nvContentPartPr>
              <p14:xfrm>
                <a:off x="10600680" y="2746640"/>
                <a:ext cx="135360" cy="180360"/>
              </p14:xfrm>
            </p:contentPart>
          </mc:Choice>
          <mc:Fallback>
            <p:pic>
              <p:nvPicPr>
                <p:cNvPr id="172" name="Ink 171">
                  <a:extLst>
                    <a:ext uri="{FF2B5EF4-FFF2-40B4-BE49-F238E27FC236}">
                      <a16:creationId xmlns:a16="http://schemas.microsoft.com/office/drawing/2014/main" id="{4DFB104D-34F4-C57D-5E1B-882DF4AD5C09}"/>
                    </a:ext>
                  </a:extLst>
                </p:cNvPr>
                <p:cNvPicPr/>
                <p:nvPr/>
              </p:nvPicPr>
              <p:blipFill>
                <a:blip r:embed="rId278"/>
                <a:stretch>
                  <a:fillRect/>
                </a:stretch>
              </p:blipFill>
              <p:spPr>
                <a:xfrm>
                  <a:off x="10591680" y="2738000"/>
                  <a:ext cx="1530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3" name="Ink 172">
                  <a:extLst>
                    <a:ext uri="{FF2B5EF4-FFF2-40B4-BE49-F238E27FC236}">
                      <a16:creationId xmlns:a16="http://schemas.microsoft.com/office/drawing/2014/main" id="{666878D6-25CE-560D-6416-838C73648B40}"/>
                    </a:ext>
                  </a:extLst>
                </p14:cNvPr>
                <p14:cNvContentPartPr/>
                <p14:nvPr/>
              </p14:nvContentPartPr>
              <p14:xfrm>
                <a:off x="10715160" y="2757800"/>
                <a:ext cx="252000" cy="145080"/>
              </p14:xfrm>
            </p:contentPart>
          </mc:Choice>
          <mc:Fallback>
            <p:pic>
              <p:nvPicPr>
                <p:cNvPr id="173" name="Ink 172">
                  <a:extLst>
                    <a:ext uri="{FF2B5EF4-FFF2-40B4-BE49-F238E27FC236}">
                      <a16:creationId xmlns:a16="http://schemas.microsoft.com/office/drawing/2014/main" id="{666878D6-25CE-560D-6416-838C73648B40}"/>
                    </a:ext>
                  </a:extLst>
                </p:cNvPr>
                <p:cNvPicPr/>
                <p:nvPr/>
              </p:nvPicPr>
              <p:blipFill>
                <a:blip r:embed="rId280"/>
                <a:stretch>
                  <a:fillRect/>
                </a:stretch>
              </p:blipFill>
              <p:spPr>
                <a:xfrm>
                  <a:off x="10706520" y="2749160"/>
                  <a:ext cx="2696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4" name="Ink 173">
                  <a:extLst>
                    <a:ext uri="{FF2B5EF4-FFF2-40B4-BE49-F238E27FC236}">
                      <a16:creationId xmlns:a16="http://schemas.microsoft.com/office/drawing/2014/main" id="{0FC330EA-5D5E-7D11-C5F7-D537615A3719}"/>
                    </a:ext>
                  </a:extLst>
                </p14:cNvPr>
                <p14:cNvContentPartPr/>
                <p14:nvPr/>
              </p14:nvContentPartPr>
              <p14:xfrm>
                <a:off x="11043120" y="2748080"/>
                <a:ext cx="91800" cy="156600"/>
              </p14:xfrm>
            </p:contentPart>
          </mc:Choice>
          <mc:Fallback>
            <p:pic>
              <p:nvPicPr>
                <p:cNvPr id="174" name="Ink 173">
                  <a:extLst>
                    <a:ext uri="{FF2B5EF4-FFF2-40B4-BE49-F238E27FC236}">
                      <a16:creationId xmlns:a16="http://schemas.microsoft.com/office/drawing/2014/main" id="{0FC330EA-5D5E-7D11-C5F7-D537615A3719}"/>
                    </a:ext>
                  </a:extLst>
                </p:cNvPr>
                <p:cNvPicPr/>
                <p:nvPr/>
              </p:nvPicPr>
              <p:blipFill>
                <a:blip r:embed="rId282"/>
                <a:stretch>
                  <a:fillRect/>
                </a:stretch>
              </p:blipFill>
              <p:spPr>
                <a:xfrm>
                  <a:off x="11034480" y="2739080"/>
                  <a:ext cx="1094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5" name="Ink 174">
                  <a:extLst>
                    <a:ext uri="{FF2B5EF4-FFF2-40B4-BE49-F238E27FC236}">
                      <a16:creationId xmlns:a16="http://schemas.microsoft.com/office/drawing/2014/main" id="{1FD1A1C0-F533-E91B-B06B-2D4D4E6FDF9F}"/>
                    </a:ext>
                  </a:extLst>
                </p14:cNvPr>
                <p14:cNvContentPartPr/>
                <p14:nvPr/>
              </p14:nvContentPartPr>
              <p14:xfrm>
                <a:off x="11185680" y="2587520"/>
                <a:ext cx="51480" cy="305640"/>
              </p14:xfrm>
            </p:contentPart>
          </mc:Choice>
          <mc:Fallback>
            <p:pic>
              <p:nvPicPr>
                <p:cNvPr id="175" name="Ink 174">
                  <a:extLst>
                    <a:ext uri="{FF2B5EF4-FFF2-40B4-BE49-F238E27FC236}">
                      <a16:creationId xmlns:a16="http://schemas.microsoft.com/office/drawing/2014/main" id="{1FD1A1C0-F533-E91B-B06B-2D4D4E6FDF9F}"/>
                    </a:ext>
                  </a:extLst>
                </p:cNvPr>
                <p:cNvPicPr/>
                <p:nvPr/>
              </p:nvPicPr>
              <p:blipFill>
                <a:blip r:embed="rId284"/>
                <a:stretch>
                  <a:fillRect/>
                </a:stretch>
              </p:blipFill>
              <p:spPr>
                <a:xfrm>
                  <a:off x="11177040" y="2578880"/>
                  <a:ext cx="691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6" name="Ink 175">
                  <a:extLst>
                    <a:ext uri="{FF2B5EF4-FFF2-40B4-BE49-F238E27FC236}">
                      <a16:creationId xmlns:a16="http://schemas.microsoft.com/office/drawing/2014/main" id="{10CD4C6A-B7A9-9CCB-E8EB-D44CB6E33418}"/>
                    </a:ext>
                  </a:extLst>
                </p14:cNvPr>
                <p14:cNvContentPartPr/>
                <p14:nvPr/>
              </p14:nvContentPartPr>
              <p14:xfrm>
                <a:off x="11222400" y="2685800"/>
                <a:ext cx="232560" cy="180360"/>
              </p14:xfrm>
            </p:contentPart>
          </mc:Choice>
          <mc:Fallback>
            <p:pic>
              <p:nvPicPr>
                <p:cNvPr id="176" name="Ink 175">
                  <a:extLst>
                    <a:ext uri="{FF2B5EF4-FFF2-40B4-BE49-F238E27FC236}">
                      <a16:creationId xmlns:a16="http://schemas.microsoft.com/office/drawing/2014/main" id="{10CD4C6A-B7A9-9CCB-E8EB-D44CB6E33418}"/>
                    </a:ext>
                  </a:extLst>
                </p:cNvPr>
                <p:cNvPicPr/>
                <p:nvPr/>
              </p:nvPicPr>
              <p:blipFill>
                <a:blip r:embed="rId286"/>
                <a:stretch>
                  <a:fillRect/>
                </a:stretch>
              </p:blipFill>
              <p:spPr>
                <a:xfrm>
                  <a:off x="11213400" y="2676800"/>
                  <a:ext cx="2502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7" name="Ink 176">
                  <a:extLst>
                    <a:ext uri="{FF2B5EF4-FFF2-40B4-BE49-F238E27FC236}">
                      <a16:creationId xmlns:a16="http://schemas.microsoft.com/office/drawing/2014/main" id="{A49E2AAC-6513-5BB0-1007-965346C8C80C}"/>
                    </a:ext>
                  </a:extLst>
                </p14:cNvPr>
                <p14:cNvContentPartPr/>
                <p14:nvPr/>
              </p14:nvContentPartPr>
              <p14:xfrm>
                <a:off x="11052840" y="3346400"/>
                <a:ext cx="70920" cy="258480"/>
              </p14:xfrm>
            </p:contentPart>
          </mc:Choice>
          <mc:Fallback>
            <p:pic>
              <p:nvPicPr>
                <p:cNvPr id="177" name="Ink 176">
                  <a:extLst>
                    <a:ext uri="{FF2B5EF4-FFF2-40B4-BE49-F238E27FC236}">
                      <a16:creationId xmlns:a16="http://schemas.microsoft.com/office/drawing/2014/main" id="{A49E2AAC-6513-5BB0-1007-965346C8C80C}"/>
                    </a:ext>
                  </a:extLst>
                </p:cNvPr>
                <p:cNvPicPr/>
                <p:nvPr/>
              </p:nvPicPr>
              <p:blipFill>
                <a:blip r:embed="rId288"/>
                <a:stretch>
                  <a:fillRect/>
                </a:stretch>
              </p:blipFill>
              <p:spPr>
                <a:xfrm>
                  <a:off x="11043840" y="3337400"/>
                  <a:ext cx="885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8" name="Ink 177">
                  <a:extLst>
                    <a:ext uri="{FF2B5EF4-FFF2-40B4-BE49-F238E27FC236}">
                      <a16:creationId xmlns:a16="http://schemas.microsoft.com/office/drawing/2014/main" id="{FF5CAC64-E745-F7B7-C481-F9C64278D180}"/>
                    </a:ext>
                  </a:extLst>
                </p14:cNvPr>
                <p14:cNvContentPartPr/>
                <p14:nvPr/>
              </p14:nvContentPartPr>
              <p14:xfrm>
                <a:off x="10790400" y="3017720"/>
                <a:ext cx="519480" cy="608040"/>
              </p14:xfrm>
            </p:contentPart>
          </mc:Choice>
          <mc:Fallback>
            <p:pic>
              <p:nvPicPr>
                <p:cNvPr id="178" name="Ink 177">
                  <a:extLst>
                    <a:ext uri="{FF2B5EF4-FFF2-40B4-BE49-F238E27FC236}">
                      <a16:creationId xmlns:a16="http://schemas.microsoft.com/office/drawing/2014/main" id="{FF5CAC64-E745-F7B7-C481-F9C64278D180}"/>
                    </a:ext>
                  </a:extLst>
                </p:cNvPr>
                <p:cNvPicPr/>
                <p:nvPr/>
              </p:nvPicPr>
              <p:blipFill>
                <a:blip r:embed="rId290"/>
                <a:stretch>
                  <a:fillRect/>
                </a:stretch>
              </p:blipFill>
              <p:spPr>
                <a:xfrm>
                  <a:off x="10781760" y="3008720"/>
                  <a:ext cx="53712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9" name="Ink 178">
                  <a:extLst>
                    <a:ext uri="{FF2B5EF4-FFF2-40B4-BE49-F238E27FC236}">
                      <a16:creationId xmlns:a16="http://schemas.microsoft.com/office/drawing/2014/main" id="{CFCB58B1-002C-6777-095C-913B3CE750DC}"/>
                    </a:ext>
                  </a:extLst>
                </p14:cNvPr>
                <p14:cNvContentPartPr/>
                <p14:nvPr/>
              </p14:nvContentPartPr>
              <p14:xfrm>
                <a:off x="11368920" y="3386000"/>
                <a:ext cx="99360" cy="137520"/>
              </p14:xfrm>
            </p:contentPart>
          </mc:Choice>
          <mc:Fallback>
            <p:pic>
              <p:nvPicPr>
                <p:cNvPr id="179" name="Ink 178">
                  <a:extLst>
                    <a:ext uri="{FF2B5EF4-FFF2-40B4-BE49-F238E27FC236}">
                      <a16:creationId xmlns:a16="http://schemas.microsoft.com/office/drawing/2014/main" id="{CFCB58B1-002C-6777-095C-913B3CE750DC}"/>
                    </a:ext>
                  </a:extLst>
                </p:cNvPr>
                <p:cNvPicPr/>
                <p:nvPr/>
              </p:nvPicPr>
              <p:blipFill>
                <a:blip r:embed="rId292"/>
                <a:stretch>
                  <a:fillRect/>
                </a:stretch>
              </p:blipFill>
              <p:spPr>
                <a:xfrm>
                  <a:off x="11360280" y="3377000"/>
                  <a:ext cx="117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0" name="Ink 179">
                  <a:extLst>
                    <a:ext uri="{FF2B5EF4-FFF2-40B4-BE49-F238E27FC236}">
                      <a16:creationId xmlns:a16="http://schemas.microsoft.com/office/drawing/2014/main" id="{E6CA8539-9C30-6FD3-3DB3-6490145438A0}"/>
                    </a:ext>
                  </a:extLst>
                </p14:cNvPr>
                <p14:cNvContentPartPr/>
                <p14:nvPr/>
              </p14:nvContentPartPr>
              <p14:xfrm>
                <a:off x="11533080" y="3288800"/>
                <a:ext cx="120240" cy="489240"/>
              </p14:xfrm>
            </p:contentPart>
          </mc:Choice>
          <mc:Fallback>
            <p:pic>
              <p:nvPicPr>
                <p:cNvPr id="180" name="Ink 179">
                  <a:extLst>
                    <a:ext uri="{FF2B5EF4-FFF2-40B4-BE49-F238E27FC236}">
                      <a16:creationId xmlns:a16="http://schemas.microsoft.com/office/drawing/2014/main" id="{E6CA8539-9C30-6FD3-3DB3-6490145438A0}"/>
                    </a:ext>
                  </a:extLst>
                </p:cNvPr>
                <p:cNvPicPr/>
                <p:nvPr/>
              </p:nvPicPr>
              <p:blipFill>
                <a:blip r:embed="rId294"/>
                <a:stretch>
                  <a:fillRect/>
                </a:stretch>
              </p:blipFill>
              <p:spPr>
                <a:xfrm>
                  <a:off x="11524440" y="3279800"/>
                  <a:ext cx="13788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1" name="Ink 180">
                  <a:extLst>
                    <a:ext uri="{FF2B5EF4-FFF2-40B4-BE49-F238E27FC236}">
                      <a16:creationId xmlns:a16="http://schemas.microsoft.com/office/drawing/2014/main" id="{2E1CBB80-C369-0C71-918A-FF74BC9E9CDB}"/>
                    </a:ext>
                  </a:extLst>
                </p14:cNvPr>
                <p14:cNvContentPartPr/>
                <p14:nvPr/>
              </p14:nvContentPartPr>
              <p14:xfrm>
                <a:off x="11798040" y="3494720"/>
                <a:ext cx="98640" cy="133560"/>
              </p14:xfrm>
            </p:contentPart>
          </mc:Choice>
          <mc:Fallback>
            <p:pic>
              <p:nvPicPr>
                <p:cNvPr id="181" name="Ink 180">
                  <a:extLst>
                    <a:ext uri="{FF2B5EF4-FFF2-40B4-BE49-F238E27FC236}">
                      <a16:creationId xmlns:a16="http://schemas.microsoft.com/office/drawing/2014/main" id="{2E1CBB80-C369-0C71-918A-FF74BC9E9CDB}"/>
                    </a:ext>
                  </a:extLst>
                </p:cNvPr>
                <p:cNvPicPr/>
                <p:nvPr/>
              </p:nvPicPr>
              <p:blipFill>
                <a:blip r:embed="rId296"/>
                <a:stretch>
                  <a:fillRect/>
                </a:stretch>
              </p:blipFill>
              <p:spPr>
                <a:xfrm>
                  <a:off x="11789040" y="3486080"/>
                  <a:ext cx="1162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2" name="Ink 181">
                  <a:extLst>
                    <a:ext uri="{FF2B5EF4-FFF2-40B4-BE49-F238E27FC236}">
                      <a16:creationId xmlns:a16="http://schemas.microsoft.com/office/drawing/2014/main" id="{00FF1FAD-303A-A06A-858D-532081E6D76F}"/>
                    </a:ext>
                  </a:extLst>
                </p14:cNvPr>
                <p14:cNvContentPartPr/>
                <p14:nvPr/>
              </p14:nvContentPartPr>
              <p14:xfrm>
                <a:off x="11977680" y="3535760"/>
                <a:ext cx="21600" cy="23760"/>
              </p14:xfrm>
            </p:contentPart>
          </mc:Choice>
          <mc:Fallback>
            <p:pic>
              <p:nvPicPr>
                <p:cNvPr id="182" name="Ink 181">
                  <a:extLst>
                    <a:ext uri="{FF2B5EF4-FFF2-40B4-BE49-F238E27FC236}">
                      <a16:creationId xmlns:a16="http://schemas.microsoft.com/office/drawing/2014/main" id="{00FF1FAD-303A-A06A-858D-532081E6D76F}"/>
                    </a:ext>
                  </a:extLst>
                </p:cNvPr>
                <p:cNvPicPr/>
                <p:nvPr/>
              </p:nvPicPr>
              <p:blipFill>
                <a:blip r:embed="rId298"/>
                <a:stretch>
                  <a:fillRect/>
                </a:stretch>
              </p:blipFill>
              <p:spPr>
                <a:xfrm>
                  <a:off x="11969040" y="3526760"/>
                  <a:ext cx="392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3" name="Ink 182">
                  <a:extLst>
                    <a:ext uri="{FF2B5EF4-FFF2-40B4-BE49-F238E27FC236}">
                      <a16:creationId xmlns:a16="http://schemas.microsoft.com/office/drawing/2014/main" id="{C8B1B955-1415-0D10-4D82-09156843C2C6}"/>
                    </a:ext>
                  </a:extLst>
                </p14:cNvPr>
                <p14:cNvContentPartPr/>
                <p14:nvPr/>
              </p14:nvContentPartPr>
              <p14:xfrm>
                <a:off x="1849080" y="5634560"/>
                <a:ext cx="387720" cy="437760"/>
              </p14:xfrm>
            </p:contentPart>
          </mc:Choice>
          <mc:Fallback>
            <p:pic>
              <p:nvPicPr>
                <p:cNvPr id="183" name="Ink 182">
                  <a:extLst>
                    <a:ext uri="{FF2B5EF4-FFF2-40B4-BE49-F238E27FC236}">
                      <a16:creationId xmlns:a16="http://schemas.microsoft.com/office/drawing/2014/main" id="{C8B1B955-1415-0D10-4D82-09156843C2C6}"/>
                    </a:ext>
                  </a:extLst>
                </p:cNvPr>
                <p:cNvPicPr/>
                <p:nvPr/>
              </p:nvPicPr>
              <p:blipFill>
                <a:blip r:embed="rId300"/>
                <a:stretch>
                  <a:fillRect/>
                </a:stretch>
              </p:blipFill>
              <p:spPr>
                <a:xfrm>
                  <a:off x="1840440" y="5625920"/>
                  <a:ext cx="405360" cy="4554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4" name="Ink 183">
                  <a:extLst>
                    <a:ext uri="{FF2B5EF4-FFF2-40B4-BE49-F238E27FC236}">
                      <a16:creationId xmlns:a16="http://schemas.microsoft.com/office/drawing/2014/main" id="{2DBEE312-DFA5-315A-43E7-4922F9EB6CBF}"/>
                    </a:ext>
                  </a:extLst>
                </p14:cNvPr>
                <p14:cNvContentPartPr/>
                <p14:nvPr/>
              </p14:nvContentPartPr>
              <p14:xfrm>
                <a:off x="2243640" y="5782880"/>
                <a:ext cx="103680" cy="151920"/>
              </p14:xfrm>
            </p:contentPart>
          </mc:Choice>
          <mc:Fallback>
            <p:pic>
              <p:nvPicPr>
                <p:cNvPr id="184" name="Ink 183">
                  <a:extLst>
                    <a:ext uri="{FF2B5EF4-FFF2-40B4-BE49-F238E27FC236}">
                      <a16:creationId xmlns:a16="http://schemas.microsoft.com/office/drawing/2014/main" id="{2DBEE312-DFA5-315A-43E7-4922F9EB6CBF}"/>
                    </a:ext>
                  </a:extLst>
                </p:cNvPr>
                <p:cNvPicPr/>
                <p:nvPr/>
              </p:nvPicPr>
              <p:blipFill>
                <a:blip r:embed="rId302"/>
                <a:stretch>
                  <a:fillRect/>
                </a:stretch>
              </p:blipFill>
              <p:spPr>
                <a:xfrm>
                  <a:off x="2235000" y="5774240"/>
                  <a:ext cx="1213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5" name="Ink 184">
                  <a:extLst>
                    <a:ext uri="{FF2B5EF4-FFF2-40B4-BE49-F238E27FC236}">
                      <a16:creationId xmlns:a16="http://schemas.microsoft.com/office/drawing/2014/main" id="{8D5E9B2E-06CC-C714-FA77-482E38846639}"/>
                    </a:ext>
                  </a:extLst>
                </p14:cNvPr>
                <p14:cNvContentPartPr/>
                <p14:nvPr/>
              </p14:nvContentPartPr>
              <p14:xfrm>
                <a:off x="2407800" y="5722040"/>
                <a:ext cx="129240" cy="150120"/>
              </p14:xfrm>
            </p:contentPart>
          </mc:Choice>
          <mc:Fallback>
            <p:pic>
              <p:nvPicPr>
                <p:cNvPr id="185" name="Ink 184">
                  <a:extLst>
                    <a:ext uri="{FF2B5EF4-FFF2-40B4-BE49-F238E27FC236}">
                      <a16:creationId xmlns:a16="http://schemas.microsoft.com/office/drawing/2014/main" id="{8D5E9B2E-06CC-C714-FA77-482E38846639}"/>
                    </a:ext>
                  </a:extLst>
                </p:cNvPr>
                <p:cNvPicPr/>
                <p:nvPr/>
              </p:nvPicPr>
              <p:blipFill>
                <a:blip r:embed="rId304"/>
                <a:stretch>
                  <a:fillRect/>
                </a:stretch>
              </p:blipFill>
              <p:spPr>
                <a:xfrm>
                  <a:off x="2398800" y="5713400"/>
                  <a:ext cx="1468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8" name="Ink 187">
                  <a:extLst>
                    <a:ext uri="{FF2B5EF4-FFF2-40B4-BE49-F238E27FC236}">
                      <a16:creationId xmlns:a16="http://schemas.microsoft.com/office/drawing/2014/main" id="{9D5457DC-46F7-D09D-4CC5-3D0890A52CEB}"/>
                    </a:ext>
                  </a:extLst>
                </p14:cNvPr>
                <p14:cNvContentPartPr/>
                <p14:nvPr/>
              </p14:nvContentPartPr>
              <p14:xfrm>
                <a:off x="2579520" y="5416760"/>
                <a:ext cx="326520" cy="415800"/>
              </p14:xfrm>
            </p:contentPart>
          </mc:Choice>
          <mc:Fallback>
            <p:pic>
              <p:nvPicPr>
                <p:cNvPr id="188" name="Ink 187">
                  <a:extLst>
                    <a:ext uri="{FF2B5EF4-FFF2-40B4-BE49-F238E27FC236}">
                      <a16:creationId xmlns:a16="http://schemas.microsoft.com/office/drawing/2014/main" id="{9D5457DC-46F7-D09D-4CC5-3D0890A52CEB}"/>
                    </a:ext>
                  </a:extLst>
                </p:cNvPr>
                <p:cNvPicPr/>
                <p:nvPr/>
              </p:nvPicPr>
              <p:blipFill>
                <a:blip r:embed="rId306"/>
                <a:stretch>
                  <a:fillRect/>
                </a:stretch>
              </p:blipFill>
              <p:spPr>
                <a:xfrm>
                  <a:off x="2570520" y="5407760"/>
                  <a:ext cx="3441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9" name="Ink 188">
                  <a:extLst>
                    <a:ext uri="{FF2B5EF4-FFF2-40B4-BE49-F238E27FC236}">
                      <a16:creationId xmlns:a16="http://schemas.microsoft.com/office/drawing/2014/main" id="{5D7410FB-4D87-D5B3-E85E-432CF806F53F}"/>
                    </a:ext>
                  </a:extLst>
                </p14:cNvPr>
                <p14:cNvContentPartPr/>
                <p14:nvPr/>
              </p14:nvContentPartPr>
              <p14:xfrm>
                <a:off x="2402040" y="6322880"/>
                <a:ext cx="108720" cy="220320"/>
              </p14:xfrm>
            </p:contentPart>
          </mc:Choice>
          <mc:Fallback>
            <p:pic>
              <p:nvPicPr>
                <p:cNvPr id="189" name="Ink 188">
                  <a:extLst>
                    <a:ext uri="{FF2B5EF4-FFF2-40B4-BE49-F238E27FC236}">
                      <a16:creationId xmlns:a16="http://schemas.microsoft.com/office/drawing/2014/main" id="{5D7410FB-4D87-D5B3-E85E-432CF806F53F}"/>
                    </a:ext>
                  </a:extLst>
                </p:cNvPr>
                <p:cNvPicPr/>
                <p:nvPr/>
              </p:nvPicPr>
              <p:blipFill>
                <a:blip r:embed="rId308"/>
                <a:stretch>
                  <a:fillRect/>
                </a:stretch>
              </p:blipFill>
              <p:spPr>
                <a:xfrm>
                  <a:off x="2393400" y="6313880"/>
                  <a:ext cx="126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0" name="Ink 189">
                  <a:extLst>
                    <a:ext uri="{FF2B5EF4-FFF2-40B4-BE49-F238E27FC236}">
                      <a16:creationId xmlns:a16="http://schemas.microsoft.com/office/drawing/2014/main" id="{D38D3D80-0447-1814-2EEB-345D9BF0F8D7}"/>
                    </a:ext>
                  </a:extLst>
                </p14:cNvPr>
                <p14:cNvContentPartPr/>
                <p14:nvPr/>
              </p14:nvContentPartPr>
              <p14:xfrm>
                <a:off x="2154360" y="5943800"/>
                <a:ext cx="543240" cy="503280"/>
              </p14:xfrm>
            </p:contentPart>
          </mc:Choice>
          <mc:Fallback>
            <p:pic>
              <p:nvPicPr>
                <p:cNvPr id="190" name="Ink 189">
                  <a:extLst>
                    <a:ext uri="{FF2B5EF4-FFF2-40B4-BE49-F238E27FC236}">
                      <a16:creationId xmlns:a16="http://schemas.microsoft.com/office/drawing/2014/main" id="{D38D3D80-0447-1814-2EEB-345D9BF0F8D7}"/>
                    </a:ext>
                  </a:extLst>
                </p:cNvPr>
                <p:cNvPicPr/>
                <p:nvPr/>
              </p:nvPicPr>
              <p:blipFill>
                <a:blip r:embed="rId310"/>
                <a:stretch>
                  <a:fillRect/>
                </a:stretch>
              </p:blipFill>
              <p:spPr>
                <a:xfrm>
                  <a:off x="2145720" y="5934800"/>
                  <a:ext cx="56088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1" name="Ink 190">
                  <a:extLst>
                    <a:ext uri="{FF2B5EF4-FFF2-40B4-BE49-F238E27FC236}">
                      <a16:creationId xmlns:a16="http://schemas.microsoft.com/office/drawing/2014/main" id="{28C9AC42-67B5-55DC-5DD2-363D75B4C9AC}"/>
                    </a:ext>
                  </a:extLst>
                </p14:cNvPr>
                <p14:cNvContentPartPr/>
                <p14:nvPr/>
              </p14:nvContentPartPr>
              <p14:xfrm>
                <a:off x="2724240" y="6257000"/>
                <a:ext cx="125640" cy="123480"/>
              </p14:xfrm>
            </p:contentPart>
          </mc:Choice>
          <mc:Fallback>
            <p:pic>
              <p:nvPicPr>
                <p:cNvPr id="191" name="Ink 190">
                  <a:extLst>
                    <a:ext uri="{FF2B5EF4-FFF2-40B4-BE49-F238E27FC236}">
                      <a16:creationId xmlns:a16="http://schemas.microsoft.com/office/drawing/2014/main" id="{28C9AC42-67B5-55DC-5DD2-363D75B4C9AC}"/>
                    </a:ext>
                  </a:extLst>
                </p:cNvPr>
                <p:cNvPicPr/>
                <p:nvPr/>
              </p:nvPicPr>
              <p:blipFill>
                <a:blip r:embed="rId312"/>
                <a:stretch>
                  <a:fillRect/>
                </a:stretch>
              </p:blipFill>
              <p:spPr>
                <a:xfrm>
                  <a:off x="2715240" y="6248000"/>
                  <a:ext cx="1432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2" name="Ink 191">
                  <a:extLst>
                    <a:ext uri="{FF2B5EF4-FFF2-40B4-BE49-F238E27FC236}">
                      <a16:creationId xmlns:a16="http://schemas.microsoft.com/office/drawing/2014/main" id="{20263B18-4B1A-0D3F-CC2D-EC569B37BCDA}"/>
                    </a:ext>
                  </a:extLst>
                </p14:cNvPr>
                <p14:cNvContentPartPr/>
                <p14:nvPr/>
              </p14:nvContentPartPr>
              <p14:xfrm>
                <a:off x="2848080" y="6148640"/>
                <a:ext cx="181080" cy="381240"/>
              </p14:xfrm>
            </p:contentPart>
          </mc:Choice>
          <mc:Fallback>
            <p:pic>
              <p:nvPicPr>
                <p:cNvPr id="192" name="Ink 191">
                  <a:extLst>
                    <a:ext uri="{FF2B5EF4-FFF2-40B4-BE49-F238E27FC236}">
                      <a16:creationId xmlns:a16="http://schemas.microsoft.com/office/drawing/2014/main" id="{20263B18-4B1A-0D3F-CC2D-EC569B37BCDA}"/>
                    </a:ext>
                  </a:extLst>
                </p:cNvPr>
                <p:cNvPicPr/>
                <p:nvPr/>
              </p:nvPicPr>
              <p:blipFill>
                <a:blip r:embed="rId314"/>
                <a:stretch>
                  <a:fillRect/>
                </a:stretch>
              </p:blipFill>
              <p:spPr>
                <a:xfrm>
                  <a:off x="2839440" y="6139640"/>
                  <a:ext cx="1987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3" name="Ink 192">
                  <a:extLst>
                    <a:ext uri="{FF2B5EF4-FFF2-40B4-BE49-F238E27FC236}">
                      <a16:creationId xmlns:a16="http://schemas.microsoft.com/office/drawing/2014/main" id="{2E048481-D363-31AE-1A4F-16DF7A044F60}"/>
                    </a:ext>
                  </a:extLst>
                </p14:cNvPr>
                <p14:cNvContentPartPr/>
                <p14:nvPr/>
              </p14:nvContentPartPr>
              <p14:xfrm>
                <a:off x="3048960" y="6086360"/>
                <a:ext cx="282240" cy="202320"/>
              </p14:xfrm>
            </p:contentPart>
          </mc:Choice>
          <mc:Fallback>
            <p:pic>
              <p:nvPicPr>
                <p:cNvPr id="193" name="Ink 192">
                  <a:extLst>
                    <a:ext uri="{FF2B5EF4-FFF2-40B4-BE49-F238E27FC236}">
                      <a16:creationId xmlns:a16="http://schemas.microsoft.com/office/drawing/2014/main" id="{2E048481-D363-31AE-1A4F-16DF7A044F60}"/>
                    </a:ext>
                  </a:extLst>
                </p:cNvPr>
                <p:cNvPicPr/>
                <p:nvPr/>
              </p:nvPicPr>
              <p:blipFill>
                <a:blip r:embed="rId316"/>
                <a:stretch>
                  <a:fillRect/>
                </a:stretch>
              </p:blipFill>
              <p:spPr>
                <a:xfrm>
                  <a:off x="3039960" y="6077720"/>
                  <a:ext cx="2998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94" name="Ink 193">
                  <a:extLst>
                    <a:ext uri="{FF2B5EF4-FFF2-40B4-BE49-F238E27FC236}">
                      <a16:creationId xmlns:a16="http://schemas.microsoft.com/office/drawing/2014/main" id="{ED3A63C8-BDD2-2C68-EA4E-6CFFEB30279C}"/>
                    </a:ext>
                  </a:extLst>
                </p14:cNvPr>
                <p14:cNvContentPartPr/>
                <p14:nvPr/>
              </p14:nvContentPartPr>
              <p14:xfrm>
                <a:off x="3261360" y="6086000"/>
                <a:ext cx="108720" cy="114840"/>
              </p14:xfrm>
            </p:contentPart>
          </mc:Choice>
          <mc:Fallback>
            <p:pic>
              <p:nvPicPr>
                <p:cNvPr id="194" name="Ink 193">
                  <a:extLst>
                    <a:ext uri="{FF2B5EF4-FFF2-40B4-BE49-F238E27FC236}">
                      <a16:creationId xmlns:a16="http://schemas.microsoft.com/office/drawing/2014/main" id="{ED3A63C8-BDD2-2C68-EA4E-6CFFEB30279C}"/>
                    </a:ext>
                  </a:extLst>
                </p:cNvPr>
                <p:cNvPicPr/>
                <p:nvPr/>
              </p:nvPicPr>
              <p:blipFill>
                <a:blip r:embed="rId318"/>
                <a:stretch>
                  <a:fillRect/>
                </a:stretch>
              </p:blipFill>
              <p:spPr>
                <a:xfrm>
                  <a:off x="3252360" y="6077000"/>
                  <a:ext cx="126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5" name="Ink 194">
                  <a:extLst>
                    <a:ext uri="{FF2B5EF4-FFF2-40B4-BE49-F238E27FC236}">
                      <a16:creationId xmlns:a16="http://schemas.microsoft.com/office/drawing/2014/main" id="{12BDC400-C7E7-AC79-51B9-EDD692A4218D}"/>
                    </a:ext>
                  </a:extLst>
                </p14:cNvPr>
                <p14:cNvContentPartPr/>
                <p14:nvPr/>
              </p14:nvContentPartPr>
              <p14:xfrm>
                <a:off x="3241560" y="5854880"/>
                <a:ext cx="40320" cy="58680"/>
              </p14:xfrm>
            </p:contentPart>
          </mc:Choice>
          <mc:Fallback>
            <p:pic>
              <p:nvPicPr>
                <p:cNvPr id="195" name="Ink 194">
                  <a:extLst>
                    <a:ext uri="{FF2B5EF4-FFF2-40B4-BE49-F238E27FC236}">
                      <a16:creationId xmlns:a16="http://schemas.microsoft.com/office/drawing/2014/main" id="{12BDC400-C7E7-AC79-51B9-EDD692A4218D}"/>
                    </a:ext>
                  </a:extLst>
                </p:cNvPr>
                <p:cNvPicPr/>
                <p:nvPr/>
              </p:nvPicPr>
              <p:blipFill>
                <a:blip r:embed="rId320"/>
                <a:stretch>
                  <a:fillRect/>
                </a:stretch>
              </p:blipFill>
              <p:spPr>
                <a:xfrm>
                  <a:off x="3232920" y="5845880"/>
                  <a:ext cx="57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6" name="Ink 195">
                  <a:extLst>
                    <a:ext uri="{FF2B5EF4-FFF2-40B4-BE49-F238E27FC236}">
                      <a16:creationId xmlns:a16="http://schemas.microsoft.com/office/drawing/2014/main" id="{93AFEDA4-0C59-4853-C40B-8635237F1C7C}"/>
                    </a:ext>
                  </a:extLst>
                </p14:cNvPr>
                <p14:cNvContentPartPr/>
                <p14:nvPr/>
              </p14:nvContentPartPr>
              <p14:xfrm>
                <a:off x="3352440" y="5872160"/>
                <a:ext cx="769320" cy="583200"/>
              </p14:xfrm>
            </p:contentPart>
          </mc:Choice>
          <mc:Fallback>
            <p:pic>
              <p:nvPicPr>
                <p:cNvPr id="196" name="Ink 195">
                  <a:extLst>
                    <a:ext uri="{FF2B5EF4-FFF2-40B4-BE49-F238E27FC236}">
                      <a16:creationId xmlns:a16="http://schemas.microsoft.com/office/drawing/2014/main" id="{93AFEDA4-0C59-4853-C40B-8635237F1C7C}"/>
                    </a:ext>
                  </a:extLst>
                </p:cNvPr>
                <p:cNvPicPr/>
                <p:nvPr/>
              </p:nvPicPr>
              <p:blipFill>
                <a:blip r:embed="rId322"/>
                <a:stretch>
                  <a:fillRect/>
                </a:stretch>
              </p:blipFill>
              <p:spPr>
                <a:xfrm>
                  <a:off x="3343800" y="5863520"/>
                  <a:ext cx="78696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7" name="Ink 196">
                  <a:extLst>
                    <a:ext uri="{FF2B5EF4-FFF2-40B4-BE49-F238E27FC236}">
                      <a16:creationId xmlns:a16="http://schemas.microsoft.com/office/drawing/2014/main" id="{EC89B501-C6AA-7A12-7C70-B1EEA501AC75}"/>
                    </a:ext>
                  </a:extLst>
                </p14:cNvPr>
                <p14:cNvContentPartPr/>
                <p14:nvPr/>
              </p14:nvContentPartPr>
              <p14:xfrm>
                <a:off x="4104840" y="5994200"/>
                <a:ext cx="23760" cy="4320"/>
              </p14:xfrm>
            </p:contentPart>
          </mc:Choice>
          <mc:Fallback>
            <p:pic>
              <p:nvPicPr>
                <p:cNvPr id="197" name="Ink 196">
                  <a:extLst>
                    <a:ext uri="{FF2B5EF4-FFF2-40B4-BE49-F238E27FC236}">
                      <a16:creationId xmlns:a16="http://schemas.microsoft.com/office/drawing/2014/main" id="{EC89B501-C6AA-7A12-7C70-B1EEA501AC75}"/>
                    </a:ext>
                  </a:extLst>
                </p:cNvPr>
                <p:cNvPicPr/>
                <p:nvPr/>
              </p:nvPicPr>
              <p:blipFill>
                <a:blip r:embed="rId324"/>
                <a:stretch>
                  <a:fillRect/>
                </a:stretch>
              </p:blipFill>
              <p:spPr>
                <a:xfrm>
                  <a:off x="4095840" y="5985560"/>
                  <a:ext cx="41400" cy="21960"/>
                </a:xfrm>
                <a:prstGeom prst="rect">
                  <a:avLst/>
                </a:prstGeom>
              </p:spPr>
            </p:pic>
          </mc:Fallback>
        </mc:AlternateContent>
      </p:grpSp>
      <p:grpSp>
        <p:nvGrpSpPr>
          <p:cNvPr id="215" name="Group 214">
            <a:extLst>
              <a:ext uri="{FF2B5EF4-FFF2-40B4-BE49-F238E27FC236}">
                <a16:creationId xmlns:a16="http://schemas.microsoft.com/office/drawing/2014/main" id="{5B15396D-C7AD-EAE8-3425-728906C6C74E}"/>
              </a:ext>
            </a:extLst>
          </p:cNvPr>
          <p:cNvGrpSpPr/>
          <p:nvPr/>
        </p:nvGrpSpPr>
        <p:grpSpPr>
          <a:xfrm>
            <a:off x="2373600" y="3798920"/>
            <a:ext cx="2503440" cy="1485000"/>
            <a:chOff x="2373600" y="3798920"/>
            <a:chExt cx="2503440" cy="1485000"/>
          </a:xfrm>
        </p:grpSpPr>
        <mc:AlternateContent xmlns:mc="http://schemas.openxmlformats.org/markup-compatibility/2006">
          <mc:Choice xmlns:p14="http://schemas.microsoft.com/office/powerpoint/2010/main" Requires="p14">
            <p:contentPart p14:bwMode="auto" r:id="rId325">
              <p14:nvContentPartPr>
                <p14:cNvPr id="199" name="Ink 198">
                  <a:extLst>
                    <a:ext uri="{FF2B5EF4-FFF2-40B4-BE49-F238E27FC236}">
                      <a16:creationId xmlns:a16="http://schemas.microsoft.com/office/drawing/2014/main" id="{B3AE7555-4E8C-60C5-95B5-17394D11C302}"/>
                    </a:ext>
                  </a:extLst>
                </p14:cNvPr>
                <p14:cNvContentPartPr/>
                <p14:nvPr/>
              </p14:nvContentPartPr>
              <p14:xfrm>
                <a:off x="2449560" y="3818360"/>
                <a:ext cx="546480" cy="805320"/>
              </p14:xfrm>
            </p:contentPart>
          </mc:Choice>
          <mc:Fallback>
            <p:pic>
              <p:nvPicPr>
                <p:cNvPr id="199" name="Ink 198">
                  <a:extLst>
                    <a:ext uri="{FF2B5EF4-FFF2-40B4-BE49-F238E27FC236}">
                      <a16:creationId xmlns:a16="http://schemas.microsoft.com/office/drawing/2014/main" id="{B3AE7555-4E8C-60C5-95B5-17394D11C302}"/>
                    </a:ext>
                  </a:extLst>
                </p:cNvPr>
                <p:cNvPicPr/>
                <p:nvPr/>
              </p:nvPicPr>
              <p:blipFill>
                <a:blip r:embed="rId326"/>
                <a:stretch>
                  <a:fillRect/>
                </a:stretch>
              </p:blipFill>
              <p:spPr>
                <a:xfrm>
                  <a:off x="2440560" y="3809360"/>
                  <a:ext cx="56412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00" name="Ink 199">
                  <a:extLst>
                    <a:ext uri="{FF2B5EF4-FFF2-40B4-BE49-F238E27FC236}">
                      <a16:creationId xmlns:a16="http://schemas.microsoft.com/office/drawing/2014/main" id="{2642870F-D404-78B8-82EB-272C49AA6139}"/>
                    </a:ext>
                  </a:extLst>
                </p14:cNvPr>
                <p14:cNvContentPartPr/>
                <p14:nvPr/>
              </p14:nvContentPartPr>
              <p14:xfrm>
                <a:off x="2373600" y="4500920"/>
                <a:ext cx="233280" cy="184680"/>
              </p14:xfrm>
            </p:contentPart>
          </mc:Choice>
          <mc:Fallback>
            <p:pic>
              <p:nvPicPr>
                <p:cNvPr id="200" name="Ink 199">
                  <a:extLst>
                    <a:ext uri="{FF2B5EF4-FFF2-40B4-BE49-F238E27FC236}">
                      <a16:creationId xmlns:a16="http://schemas.microsoft.com/office/drawing/2014/main" id="{2642870F-D404-78B8-82EB-272C49AA6139}"/>
                    </a:ext>
                  </a:extLst>
                </p:cNvPr>
                <p:cNvPicPr/>
                <p:nvPr/>
              </p:nvPicPr>
              <p:blipFill>
                <a:blip r:embed="rId328"/>
                <a:stretch>
                  <a:fillRect/>
                </a:stretch>
              </p:blipFill>
              <p:spPr>
                <a:xfrm>
                  <a:off x="2364600" y="4492280"/>
                  <a:ext cx="2509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2" name="Ink 201">
                  <a:extLst>
                    <a:ext uri="{FF2B5EF4-FFF2-40B4-BE49-F238E27FC236}">
                      <a16:creationId xmlns:a16="http://schemas.microsoft.com/office/drawing/2014/main" id="{DE8D489D-D9A1-6FC4-BE2B-EEB1E49E4078}"/>
                    </a:ext>
                  </a:extLst>
                </p14:cNvPr>
                <p14:cNvContentPartPr/>
                <p14:nvPr/>
              </p14:nvContentPartPr>
              <p14:xfrm>
                <a:off x="2831520" y="3798920"/>
                <a:ext cx="149040" cy="160200"/>
              </p14:xfrm>
            </p:contentPart>
          </mc:Choice>
          <mc:Fallback>
            <p:pic>
              <p:nvPicPr>
                <p:cNvPr id="202" name="Ink 201">
                  <a:extLst>
                    <a:ext uri="{FF2B5EF4-FFF2-40B4-BE49-F238E27FC236}">
                      <a16:creationId xmlns:a16="http://schemas.microsoft.com/office/drawing/2014/main" id="{DE8D489D-D9A1-6FC4-BE2B-EEB1E49E4078}"/>
                    </a:ext>
                  </a:extLst>
                </p:cNvPr>
                <p:cNvPicPr/>
                <p:nvPr/>
              </p:nvPicPr>
              <p:blipFill>
                <a:blip r:embed="rId330"/>
                <a:stretch>
                  <a:fillRect/>
                </a:stretch>
              </p:blipFill>
              <p:spPr>
                <a:xfrm>
                  <a:off x="2822880" y="3789920"/>
                  <a:ext cx="166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3" name="Ink 202">
                  <a:extLst>
                    <a:ext uri="{FF2B5EF4-FFF2-40B4-BE49-F238E27FC236}">
                      <a16:creationId xmlns:a16="http://schemas.microsoft.com/office/drawing/2014/main" id="{23FF08FF-93AF-4FA5-47C8-D4C2E16EB0EE}"/>
                    </a:ext>
                  </a:extLst>
                </p14:cNvPr>
                <p14:cNvContentPartPr/>
                <p14:nvPr/>
              </p14:nvContentPartPr>
              <p14:xfrm>
                <a:off x="2793720" y="4378880"/>
                <a:ext cx="675000" cy="590760"/>
              </p14:xfrm>
            </p:contentPart>
          </mc:Choice>
          <mc:Fallback>
            <p:pic>
              <p:nvPicPr>
                <p:cNvPr id="203" name="Ink 202">
                  <a:extLst>
                    <a:ext uri="{FF2B5EF4-FFF2-40B4-BE49-F238E27FC236}">
                      <a16:creationId xmlns:a16="http://schemas.microsoft.com/office/drawing/2014/main" id="{23FF08FF-93AF-4FA5-47C8-D4C2E16EB0EE}"/>
                    </a:ext>
                  </a:extLst>
                </p:cNvPr>
                <p:cNvPicPr/>
                <p:nvPr/>
              </p:nvPicPr>
              <p:blipFill>
                <a:blip r:embed="rId332"/>
                <a:stretch>
                  <a:fillRect/>
                </a:stretch>
              </p:blipFill>
              <p:spPr>
                <a:xfrm>
                  <a:off x="2785080" y="4370240"/>
                  <a:ext cx="692640" cy="6084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4" name="Ink 203">
                  <a:extLst>
                    <a:ext uri="{FF2B5EF4-FFF2-40B4-BE49-F238E27FC236}">
                      <a16:creationId xmlns:a16="http://schemas.microsoft.com/office/drawing/2014/main" id="{1863D120-38F5-0845-4B16-47F3E9102AB4}"/>
                    </a:ext>
                  </a:extLst>
                </p14:cNvPr>
                <p14:cNvContentPartPr/>
                <p14:nvPr/>
              </p14:nvContentPartPr>
              <p14:xfrm>
                <a:off x="3562680" y="4957760"/>
                <a:ext cx="214920" cy="216360"/>
              </p14:xfrm>
            </p:contentPart>
          </mc:Choice>
          <mc:Fallback>
            <p:pic>
              <p:nvPicPr>
                <p:cNvPr id="204" name="Ink 203">
                  <a:extLst>
                    <a:ext uri="{FF2B5EF4-FFF2-40B4-BE49-F238E27FC236}">
                      <a16:creationId xmlns:a16="http://schemas.microsoft.com/office/drawing/2014/main" id="{1863D120-38F5-0845-4B16-47F3E9102AB4}"/>
                    </a:ext>
                  </a:extLst>
                </p:cNvPr>
                <p:cNvPicPr/>
                <p:nvPr/>
              </p:nvPicPr>
              <p:blipFill>
                <a:blip r:embed="rId334"/>
                <a:stretch>
                  <a:fillRect/>
                </a:stretch>
              </p:blipFill>
              <p:spPr>
                <a:xfrm>
                  <a:off x="3553680" y="4948760"/>
                  <a:ext cx="2325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5" name="Ink 204">
                  <a:extLst>
                    <a:ext uri="{FF2B5EF4-FFF2-40B4-BE49-F238E27FC236}">
                      <a16:creationId xmlns:a16="http://schemas.microsoft.com/office/drawing/2014/main" id="{AEF8F2A0-57D0-F99F-B024-5F4D67AB4941}"/>
                    </a:ext>
                  </a:extLst>
                </p14:cNvPr>
                <p14:cNvContentPartPr/>
                <p14:nvPr/>
              </p14:nvContentPartPr>
              <p14:xfrm>
                <a:off x="3768960" y="4892240"/>
                <a:ext cx="235080" cy="156240"/>
              </p14:xfrm>
            </p:contentPart>
          </mc:Choice>
          <mc:Fallback>
            <p:pic>
              <p:nvPicPr>
                <p:cNvPr id="205" name="Ink 204">
                  <a:extLst>
                    <a:ext uri="{FF2B5EF4-FFF2-40B4-BE49-F238E27FC236}">
                      <a16:creationId xmlns:a16="http://schemas.microsoft.com/office/drawing/2014/main" id="{AEF8F2A0-57D0-F99F-B024-5F4D67AB4941}"/>
                    </a:ext>
                  </a:extLst>
                </p:cNvPr>
                <p:cNvPicPr/>
                <p:nvPr/>
              </p:nvPicPr>
              <p:blipFill>
                <a:blip r:embed="rId336"/>
                <a:stretch>
                  <a:fillRect/>
                </a:stretch>
              </p:blipFill>
              <p:spPr>
                <a:xfrm>
                  <a:off x="3760320" y="4883600"/>
                  <a:ext cx="2527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6" name="Ink 205">
                  <a:extLst>
                    <a:ext uri="{FF2B5EF4-FFF2-40B4-BE49-F238E27FC236}">
                      <a16:creationId xmlns:a16="http://schemas.microsoft.com/office/drawing/2014/main" id="{BC40A4F9-A87C-CA0E-132D-D85B6D34C40A}"/>
                    </a:ext>
                  </a:extLst>
                </p14:cNvPr>
                <p14:cNvContentPartPr/>
                <p14:nvPr/>
              </p14:nvContentPartPr>
              <p14:xfrm>
                <a:off x="3994680" y="4892240"/>
                <a:ext cx="199440" cy="115560"/>
              </p14:xfrm>
            </p:contentPart>
          </mc:Choice>
          <mc:Fallback>
            <p:pic>
              <p:nvPicPr>
                <p:cNvPr id="206" name="Ink 205">
                  <a:extLst>
                    <a:ext uri="{FF2B5EF4-FFF2-40B4-BE49-F238E27FC236}">
                      <a16:creationId xmlns:a16="http://schemas.microsoft.com/office/drawing/2014/main" id="{BC40A4F9-A87C-CA0E-132D-D85B6D34C40A}"/>
                    </a:ext>
                  </a:extLst>
                </p:cNvPr>
                <p:cNvPicPr/>
                <p:nvPr/>
              </p:nvPicPr>
              <p:blipFill>
                <a:blip r:embed="rId338"/>
                <a:stretch>
                  <a:fillRect/>
                </a:stretch>
              </p:blipFill>
              <p:spPr>
                <a:xfrm>
                  <a:off x="3986040" y="4883600"/>
                  <a:ext cx="217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7" name="Ink 206">
                  <a:extLst>
                    <a:ext uri="{FF2B5EF4-FFF2-40B4-BE49-F238E27FC236}">
                      <a16:creationId xmlns:a16="http://schemas.microsoft.com/office/drawing/2014/main" id="{C91461C2-B4E1-495D-9330-8E805ED061EA}"/>
                    </a:ext>
                  </a:extLst>
                </p14:cNvPr>
                <p14:cNvContentPartPr/>
                <p14:nvPr/>
              </p14:nvContentPartPr>
              <p14:xfrm>
                <a:off x="4195920" y="4828520"/>
                <a:ext cx="151200" cy="133560"/>
              </p14:xfrm>
            </p:contentPart>
          </mc:Choice>
          <mc:Fallback>
            <p:pic>
              <p:nvPicPr>
                <p:cNvPr id="207" name="Ink 206">
                  <a:extLst>
                    <a:ext uri="{FF2B5EF4-FFF2-40B4-BE49-F238E27FC236}">
                      <a16:creationId xmlns:a16="http://schemas.microsoft.com/office/drawing/2014/main" id="{C91461C2-B4E1-495D-9330-8E805ED061EA}"/>
                    </a:ext>
                  </a:extLst>
                </p:cNvPr>
                <p:cNvPicPr/>
                <p:nvPr/>
              </p:nvPicPr>
              <p:blipFill>
                <a:blip r:embed="rId340"/>
                <a:stretch>
                  <a:fillRect/>
                </a:stretch>
              </p:blipFill>
              <p:spPr>
                <a:xfrm>
                  <a:off x="4186920" y="4819520"/>
                  <a:ext cx="168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8" name="Ink 207">
                  <a:extLst>
                    <a:ext uri="{FF2B5EF4-FFF2-40B4-BE49-F238E27FC236}">
                      <a16:creationId xmlns:a16="http://schemas.microsoft.com/office/drawing/2014/main" id="{8D8C4953-AA1C-9DA1-5F7E-3D2384CA5ACE}"/>
                    </a:ext>
                  </a:extLst>
                </p14:cNvPr>
                <p14:cNvContentPartPr/>
                <p14:nvPr/>
              </p14:nvContentPartPr>
              <p14:xfrm>
                <a:off x="4378080" y="4797560"/>
                <a:ext cx="140400" cy="109080"/>
              </p14:xfrm>
            </p:contentPart>
          </mc:Choice>
          <mc:Fallback>
            <p:pic>
              <p:nvPicPr>
                <p:cNvPr id="208" name="Ink 207">
                  <a:extLst>
                    <a:ext uri="{FF2B5EF4-FFF2-40B4-BE49-F238E27FC236}">
                      <a16:creationId xmlns:a16="http://schemas.microsoft.com/office/drawing/2014/main" id="{8D8C4953-AA1C-9DA1-5F7E-3D2384CA5ACE}"/>
                    </a:ext>
                  </a:extLst>
                </p:cNvPr>
                <p:cNvPicPr/>
                <p:nvPr/>
              </p:nvPicPr>
              <p:blipFill>
                <a:blip r:embed="rId342"/>
                <a:stretch>
                  <a:fillRect/>
                </a:stretch>
              </p:blipFill>
              <p:spPr>
                <a:xfrm>
                  <a:off x="4369080" y="4788560"/>
                  <a:ext cx="1580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9" name="Ink 208">
                  <a:extLst>
                    <a:ext uri="{FF2B5EF4-FFF2-40B4-BE49-F238E27FC236}">
                      <a16:creationId xmlns:a16="http://schemas.microsoft.com/office/drawing/2014/main" id="{A10F02BC-DD59-CB36-422D-C528F9D65CE5}"/>
                    </a:ext>
                  </a:extLst>
                </p14:cNvPr>
                <p14:cNvContentPartPr/>
                <p14:nvPr/>
              </p14:nvContentPartPr>
              <p14:xfrm>
                <a:off x="4232280" y="5132360"/>
                <a:ext cx="99000" cy="113400"/>
              </p14:xfrm>
            </p:contentPart>
          </mc:Choice>
          <mc:Fallback>
            <p:pic>
              <p:nvPicPr>
                <p:cNvPr id="209" name="Ink 208">
                  <a:extLst>
                    <a:ext uri="{FF2B5EF4-FFF2-40B4-BE49-F238E27FC236}">
                      <a16:creationId xmlns:a16="http://schemas.microsoft.com/office/drawing/2014/main" id="{A10F02BC-DD59-CB36-422D-C528F9D65CE5}"/>
                    </a:ext>
                  </a:extLst>
                </p:cNvPr>
                <p:cNvPicPr/>
                <p:nvPr/>
              </p:nvPicPr>
              <p:blipFill>
                <a:blip r:embed="rId344"/>
                <a:stretch>
                  <a:fillRect/>
                </a:stretch>
              </p:blipFill>
              <p:spPr>
                <a:xfrm>
                  <a:off x="4223280" y="5123360"/>
                  <a:ext cx="1166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10" name="Ink 209">
                  <a:extLst>
                    <a:ext uri="{FF2B5EF4-FFF2-40B4-BE49-F238E27FC236}">
                      <a16:creationId xmlns:a16="http://schemas.microsoft.com/office/drawing/2014/main" id="{C831CA83-5A1D-4348-8F6C-023138BE6AAA}"/>
                    </a:ext>
                  </a:extLst>
                </p14:cNvPr>
                <p14:cNvContentPartPr/>
                <p14:nvPr/>
              </p14:nvContentPartPr>
              <p14:xfrm>
                <a:off x="4103400" y="5016800"/>
                <a:ext cx="244440" cy="132120"/>
              </p14:xfrm>
            </p:contentPart>
          </mc:Choice>
          <mc:Fallback>
            <p:pic>
              <p:nvPicPr>
                <p:cNvPr id="210" name="Ink 209">
                  <a:extLst>
                    <a:ext uri="{FF2B5EF4-FFF2-40B4-BE49-F238E27FC236}">
                      <a16:creationId xmlns:a16="http://schemas.microsoft.com/office/drawing/2014/main" id="{C831CA83-5A1D-4348-8F6C-023138BE6AAA}"/>
                    </a:ext>
                  </a:extLst>
                </p:cNvPr>
                <p:cNvPicPr/>
                <p:nvPr/>
              </p:nvPicPr>
              <p:blipFill>
                <a:blip r:embed="rId346"/>
                <a:stretch>
                  <a:fillRect/>
                </a:stretch>
              </p:blipFill>
              <p:spPr>
                <a:xfrm>
                  <a:off x="4094400" y="5007800"/>
                  <a:ext cx="262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1" name="Ink 210">
                  <a:extLst>
                    <a:ext uri="{FF2B5EF4-FFF2-40B4-BE49-F238E27FC236}">
                      <a16:creationId xmlns:a16="http://schemas.microsoft.com/office/drawing/2014/main" id="{09F0E9F4-A771-2DBA-6E01-37B12FCF2497}"/>
                    </a:ext>
                  </a:extLst>
                </p14:cNvPr>
                <p14:cNvContentPartPr/>
                <p14:nvPr/>
              </p14:nvContentPartPr>
              <p14:xfrm>
                <a:off x="4348560" y="5067200"/>
                <a:ext cx="145080" cy="95040"/>
              </p14:xfrm>
            </p:contentPart>
          </mc:Choice>
          <mc:Fallback>
            <p:pic>
              <p:nvPicPr>
                <p:cNvPr id="211" name="Ink 210">
                  <a:extLst>
                    <a:ext uri="{FF2B5EF4-FFF2-40B4-BE49-F238E27FC236}">
                      <a16:creationId xmlns:a16="http://schemas.microsoft.com/office/drawing/2014/main" id="{09F0E9F4-A771-2DBA-6E01-37B12FCF2497}"/>
                    </a:ext>
                  </a:extLst>
                </p:cNvPr>
                <p:cNvPicPr/>
                <p:nvPr/>
              </p:nvPicPr>
              <p:blipFill>
                <a:blip r:embed="rId348"/>
                <a:stretch>
                  <a:fillRect/>
                </a:stretch>
              </p:blipFill>
              <p:spPr>
                <a:xfrm>
                  <a:off x="4339560" y="5058200"/>
                  <a:ext cx="1627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2" name="Ink 211">
                  <a:extLst>
                    <a:ext uri="{FF2B5EF4-FFF2-40B4-BE49-F238E27FC236}">
                      <a16:creationId xmlns:a16="http://schemas.microsoft.com/office/drawing/2014/main" id="{D265C05E-09CE-06D1-117B-F1F410EBB559}"/>
                    </a:ext>
                  </a:extLst>
                </p14:cNvPr>
                <p14:cNvContentPartPr/>
                <p14:nvPr/>
              </p14:nvContentPartPr>
              <p14:xfrm>
                <a:off x="4572840" y="5012120"/>
                <a:ext cx="124200" cy="110160"/>
              </p14:xfrm>
            </p:contentPart>
          </mc:Choice>
          <mc:Fallback>
            <p:pic>
              <p:nvPicPr>
                <p:cNvPr id="212" name="Ink 211">
                  <a:extLst>
                    <a:ext uri="{FF2B5EF4-FFF2-40B4-BE49-F238E27FC236}">
                      <a16:creationId xmlns:a16="http://schemas.microsoft.com/office/drawing/2014/main" id="{D265C05E-09CE-06D1-117B-F1F410EBB559}"/>
                    </a:ext>
                  </a:extLst>
                </p:cNvPr>
                <p:cNvPicPr/>
                <p:nvPr/>
              </p:nvPicPr>
              <p:blipFill>
                <a:blip r:embed="rId350"/>
                <a:stretch>
                  <a:fillRect/>
                </a:stretch>
              </p:blipFill>
              <p:spPr>
                <a:xfrm>
                  <a:off x="4563840" y="5003480"/>
                  <a:ext cx="1418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13" name="Ink 212">
                  <a:extLst>
                    <a:ext uri="{FF2B5EF4-FFF2-40B4-BE49-F238E27FC236}">
                      <a16:creationId xmlns:a16="http://schemas.microsoft.com/office/drawing/2014/main" id="{84FEC4FB-F3C4-C5B0-2E46-62CE1289240A}"/>
                    </a:ext>
                  </a:extLst>
                </p14:cNvPr>
                <p14:cNvContentPartPr/>
                <p14:nvPr/>
              </p14:nvContentPartPr>
              <p14:xfrm>
                <a:off x="4729800" y="4998800"/>
                <a:ext cx="137160" cy="285120"/>
              </p14:xfrm>
            </p:contentPart>
          </mc:Choice>
          <mc:Fallback>
            <p:pic>
              <p:nvPicPr>
                <p:cNvPr id="213" name="Ink 212">
                  <a:extLst>
                    <a:ext uri="{FF2B5EF4-FFF2-40B4-BE49-F238E27FC236}">
                      <a16:creationId xmlns:a16="http://schemas.microsoft.com/office/drawing/2014/main" id="{84FEC4FB-F3C4-C5B0-2E46-62CE1289240A}"/>
                    </a:ext>
                  </a:extLst>
                </p:cNvPr>
                <p:cNvPicPr/>
                <p:nvPr/>
              </p:nvPicPr>
              <p:blipFill>
                <a:blip r:embed="rId352"/>
                <a:stretch>
                  <a:fillRect/>
                </a:stretch>
              </p:blipFill>
              <p:spPr>
                <a:xfrm>
                  <a:off x="4721160" y="4989800"/>
                  <a:ext cx="1548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4" name="Ink 213">
                  <a:extLst>
                    <a:ext uri="{FF2B5EF4-FFF2-40B4-BE49-F238E27FC236}">
                      <a16:creationId xmlns:a16="http://schemas.microsoft.com/office/drawing/2014/main" id="{A18AE84D-566D-39F1-24B9-A754C768765B}"/>
                    </a:ext>
                  </a:extLst>
                </p14:cNvPr>
                <p14:cNvContentPartPr/>
                <p14:nvPr/>
              </p14:nvContentPartPr>
              <p14:xfrm>
                <a:off x="4744560" y="4886840"/>
                <a:ext cx="132480" cy="81720"/>
              </p14:xfrm>
            </p:contentPart>
          </mc:Choice>
          <mc:Fallback>
            <p:pic>
              <p:nvPicPr>
                <p:cNvPr id="214" name="Ink 213">
                  <a:extLst>
                    <a:ext uri="{FF2B5EF4-FFF2-40B4-BE49-F238E27FC236}">
                      <a16:creationId xmlns:a16="http://schemas.microsoft.com/office/drawing/2014/main" id="{A18AE84D-566D-39F1-24B9-A754C768765B}"/>
                    </a:ext>
                  </a:extLst>
                </p:cNvPr>
                <p:cNvPicPr/>
                <p:nvPr/>
              </p:nvPicPr>
              <p:blipFill>
                <a:blip r:embed="rId354"/>
                <a:stretch>
                  <a:fillRect/>
                </a:stretch>
              </p:blipFill>
              <p:spPr>
                <a:xfrm>
                  <a:off x="4735560" y="4878200"/>
                  <a:ext cx="150120" cy="99360"/>
                </a:xfrm>
                <a:prstGeom prst="rect">
                  <a:avLst/>
                </a:prstGeom>
              </p:spPr>
            </p:pic>
          </mc:Fallback>
        </mc:AlternateContent>
      </p:grpSp>
    </p:spTree>
    <p:extLst>
      <p:ext uri="{BB962C8B-B14F-4D97-AF65-F5344CB8AC3E}">
        <p14:creationId xmlns:p14="http://schemas.microsoft.com/office/powerpoint/2010/main" val="841524914"/>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6237</TotalTime>
  <Words>1911</Words>
  <Application>Microsoft Office PowerPoint</Application>
  <PresentationFormat>Widescreen</PresentationFormat>
  <Paragraphs>284</Paragraphs>
  <Slides>26</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26</vt:i4>
      </vt:variant>
    </vt:vector>
  </HeadingPairs>
  <TitlesOfParts>
    <vt:vector size="40" baseType="lpstr">
      <vt:lpstr>Arial</vt:lpstr>
      <vt:lpstr>Arial Regular</vt:lpstr>
      <vt:lpstr>ArialMT</vt:lpstr>
      <vt:lpstr>Calibri</vt:lpstr>
      <vt:lpstr>Cambria</vt:lpstr>
      <vt:lpstr>Consolas</vt:lpstr>
      <vt:lpstr>Cooper Black</vt:lpstr>
      <vt:lpstr>Courier New</vt:lpstr>
      <vt:lpstr>Montserrat</vt:lpstr>
      <vt:lpstr>Roboto</vt:lpstr>
      <vt:lpstr>Verdana</vt:lpstr>
      <vt:lpstr>2_Office Theme</vt:lpstr>
      <vt:lpstr>3_Office Theme</vt:lpstr>
      <vt:lpstr>4_Office Theme</vt:lpstr>
      <vt:lpstr>PowerPoint Presentation</vt:lpstr>
      <vt:lpstr>PowerPoint Presentation</vt:lpstr>
      <vt:lpstr>PowerPoint Presentation</vt:lpstr>
      <vt:lpstr>HANDS-ON: CREATE CURDQ APP FOR LOCAL POSTGRESQL</vt:lpstr>
      <vt:lpstr>PowerPoint Presentation</vt:lpstr>
      <vt:lpstr>PowerPoint Presentation</vt:lpstr>
      <vt:lpstr>HANDS-ON: CREATE CURDQ APP FOR CF POSTGRESQL</vt:lpstr>
      <vt:lpstr>HANDS-ON: DEPLOY CURDQ APP IN CF</vt:lpstr>
      <vt:lpstr>HANDS-ON: CREATE A GITHUB REPOSITORY</vt:lpstr>
      <vt:lpstr>CONFIGURE CI PIPELINE</vt:lpstr>
      <vt:lpstr>What is SAP UI5?</vt:lpstr>
      <vt:lpstr>What is SAP UI5?</vt:lpstr>
      <vt:lpstr>Working with MVC</vt:lpstr>
      <vt:lpstr>HANDS-ON: Create First MVC Application</vt:lpstr>
      <vt:lpstr>HANDS-ON: Integrate with service API - Promises</vt:lpstr>
      <vt:lpstr>PowerPoint Presentation</vt:lpstr>
      <vt:lpstr>HANDS-ON: DEPLOY CURDQ APP IN CF</vt:lpstr>
      <vt:lpstr>PowerPoint Presentation</vt:lpstr>
      <vt:lpstr>PowerPoint Presentation</vt:lpstr>
      <vt:lpstr>Step 1 – Add dependencies</vt:lpstr>
      <vt:lpstr>PowerPoint Presentation</vt:lpstr>
      <vt:lpstr>HANDS-ON: Setup Postgre Backing service in CF</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5743</cp:revision>
  <dcterms:created xsi:type="dcterms:W3CDTF">2020-10-03T07:29:13Z</dcterms:created>
  <dcterms:modified xsi:type="dcterms:W3CDTF">2022-11-02T07:33:01Z</dcterms:modified>
</cp:coreProperties>
</file>